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87" r:id="rId4"/>
    <p:sldId id="256" r:id="rId5"/>
    <p:sldId id="259" r:id="rId6"/>
    <p:sldId id="268" r:id="rId7"/>
    <p:sldId id="264" r:id="rId8"/>
    <p:sldId id="288" r:id="rId9"/>
    <p:sldId id="289" r:id="rId10"/>
    <p:sldId id="291" r:id="rId11"/>
    <p:sldId id="273" r:id="rId12"/>
    <p:sldId id="258" r:id="rId13"/>
    <p:sldId id="292" r:id="rId14"/>
    <p:sldId id="276" r:id="rId15"/>
    <p:sldId id="294" r:id="rId16"/>
    <p:sldId id="28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9F5"/>
    <a:srgbClr val="EDF2F9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80722B-49E3-4915-C601-C6F44E3E8B0A}" v="529" dt="2024-09-23T15:33:39.021"/>
    <p1510:client id="{C1CB8555-3F01-4141-AF54-FDD9E89C4459}" v="14" dt="2024-09-22T11:14:34.673"/>
    <p1510:client id="{D887819C-0636-9767-3B5E-7B26A09287F2}" v="408" dt="2024-09-23T14:57:52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오찬/임베디드시스템공학과" userId="S::5chank@inu.ac.kr::09a2eb19-2d70-4084-84d1-471c66cc5a26" providerId="AD" clId="Web-{D887819C-0636-9767-3B5E-7B26A09287F2}"/>
    <pc:docChg chg="addSld modSld sldOrd">
      <pc:chgData name="권오찬/임베디드시스템공학과" userId="S::5chank@inu.ac.kr::09a2eb19-2d70-4084-84d1-471c66cc5a26" providerId="AD" clId="Web-{D887819C-0636-9767-3B5E-7B26A09287F2}" dt="2024-09-23T14:57:52.896" v="364"/>
      <pc:docMkLst>
        <pc:docMk/>
      </pc:docMkLst>
      <pc:sldChg chg="addSp delSp modSp">
        <pc:chgData name="권오찬/임베디드시스템공학과" userId="S::5chank@inu.ac.kr::09a2eb19-2d70-4084-84d1-471c66cc5a26" providerId="AD" clId="Web-{D887819C-0636-9767-3B5E-7B26A09287F2}" dt="2024-09-23T14:44:53.593" v="1"/>
        <pc:sldMkLst>
          <pc:docMk/>
          <pc:sldMk cId="532962311" sldId="258"/>
        </pc:sldMkLst>
        <pc:picChg chg="add del mod">
          <ac:chgData name="권오찬/임베디드시스템공학과" userId="S::5chank@inu.ac.kr::09a2eb19-2d70-4084-84d1-471c66cc5a26" providerId="AD" clId="Web-{D887819C-0636-9767-3B5E-7B26A09287F2}" dt="2024-09-23T14:44:53.593" v="1"/>
          <ac:picMkLst>
            <pc:docMk/>
            <pc:sldMk cId="532962311" sldId="258"/>
            <ac:picMk id="2" creationId="{BF9C9135-8A53-7120-1037-C41E2AF4974F}"/>
          </ac:picMkLst>
        </pc:picChg>
      </pc:sldChg>
      <pc:sldChg chg="modSp">
        <pc:chgData name="권오찬/임베디드시스템공학과" userId="S::5chank@inu.ac.kr::09a2eb19-2d70-4084-84d1-471c66cc5a26" providerId="AD" clId="Web-{D887819C-0636-9767-3B5E-7B26A09287F2}" dt="2024-09-23T14:54:37.392" v="319" actId="20577"/>
        <pc:sldMkLst>
          <pc:docMk/>
          <pc:sldMk cId="2624126298" sldId="268"/>
        </pc:sldMkLst>
        <pc:spChg chg="mod">
          <ac:chgData name="권오찬/임베디드시스템공학과" userId="S::5chank@inu.ac.kr::09a2eb19-2d70-4084-84d1-471c66cc5a26" providerId="AD" clId="Web-{D887819C-0636-9767-3B5E-7B26A09287F2}" dt="2024-09-23T14:54:37.392" v="319" actId="20577"/>
          <ac:spMkLst>
            <pc:docMk/>
            <pc:sldMk cId="2624126298" sldId="268"/>
            <ac:spMk id="4" creationId="{A77E69F6-CA24-9568-55E2-01ED1939BF34}"/>
          </ac:spMkLst>
        </pc:spChg>
      </pc:sldChg>
      <pc:sldChg chg="ord">
        <pc:chgData name="권오찬/임베디드시스템공학과" userId="S::5chank@inu.ac.kr::09a2eb19-2d70-4084-84d1-471c66cc5a26" providerId="AD" clId="Web-{D887819C-0636-9767-3B5E-7B26A09287F2}" dt="2024-09-23T14:57:28.458" v="359"/>
        <pc:sldMkLst>
          <pc:docMk/>
          <pc:sldMk cId="21032569" sldId="272"/>
        </pc:sldMkLst>
      </pc:sldChg>
      <pc:sldChg chg="ord">
        <pc:chgData name="권오찬/임베디드시스템공학과" userId="S::5chank@inu.ac.kr::09a2eb19-2d70-4084-84d1-471c66cc5a26" providerId="AD" clId="Web-{D887819C-0636-9767-3B5E-7B26A09287F2}" dt="2024-09-23T14:57:18.911" v="357"/>
        <pc:sldMkLst>
          <pc:docMk/>
          <pc:sldMk cId="1326615543" sldId="274"/>
        </pc:sldMkLst>
      </pc:sldChg>
      <pc:sldChg chg="ord">
        <pc:chgData name="권오찬/임베디드시스템공학과" userId="S::5chank@inu.ac.kr::09a2eb19-2d70-4084-84d1-471c66cc5a26" providerId="AD" clId="Web-{D887819C-0636-9767-3B5E-7B26A09287F2}" dt="2024-09-23T14:57:32.708" v="360"/>
        <pc:sldMkLst>
          <pc:docMk/>
          <pc:sldMk cId="1068336961" sldId="275"/>
        </pc:sldMkLst>
      </pc:sldChg>
      <pc:sldChg chg="addSp delSp modSp ord">
        <pc:chgData name="권오찬/임베디드시스템공학과" userId="S::5chank@inu.ac.kr::09a2eb19-2d70-4084-84d1-471c66cc5a26" providerId="AD" clId="Web-{D887819C-0636-9767-3B5E-7B26A09287F2}" dt="2024-09-23T14:54:11.360" v="296"/>
        <pc:sldMkLst>
          <pc:docMk/>
          <pc:sldMk cId="3546506256" sldId="276"/>
        </pc:sldMkLst>
        <pc:spChg chg="add mod">
          <ac:chgData name="권오찬/임베디드시스템공학과" userId="S::5chank@inu.ac.kr::09a2eb19-2d70-4084-84d1-471c66cc5a26" providerId="AD" clId="Web-{D887819C-0636-9767-3B5E-7B26A09287F2}" dt="2024-09-23T14:48:10.302" v="91" actId="1076"/>
          <ac:spMkLst>
            <pc:docMk/>
            <pc:sldMk cId="3546506256" sldId="276"/>
            <ac:spMk id="2" creationId="{4444EA8A-FF20-E0F5-467E-BE03EB41481B}"/>
          </ac:spMkLst>
        </pc:spChg>
        <pc:spChg chg="mod">
          <ac:chgData name="권오찬/임베디드시스템공학과" userId="S::5chank@inu.ac.kr::09a2eb19-2d70-4084-84d1-471c66cc5a26" providerId="AD" clId="Web-{D887819C-0636-9767-3B5E-7B26A09287F2}" dt="2024-09-23T14:54:04.985" v="295" actId="20577"/>
          <ac:spMkLst>
            <pc:docMk/>
            <pc:sldMk cId="3546506256" sldId="276"/>
            <ac:spMk id="4" creationId="{A77E69F6-CA24-9568-55E2-01ED1939BF34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48:10.333" v="92" actId="1076"/>
          <ac:spMkLst>
            <pc:docMk/>
            <pc:sldMk cId="3546506256" sldId="276"/>
            <ac:spMk id="5" creationId="{D0343488-4F5B-C047-0F14-96D3CA18CFE7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48:10.364" v="93" actId="1076"/>
          <ac:spMkLst>
            <pc:docMk/>
            <pc:sldMk cId="3546506256" sldId="276"/>
            <ac:spMk id="6" creationId="{50302833-505D-B2EB-2879-ECBEF015C8E4}"/>
          </ac:spMkLst>
        </pc:spChg>
        <pc:spChg chg="add del">
          <ac:chgData name="권오찬/임베디드시스템공학과" userId="S::5chank@inu.ac.kr::09a2eb19-2d70-4084-84d1-471c66cc5a26" providerId="AD" clId="Web-{D887819C-0636-9767-3B5E-7B26A09287F2}" dt="2024-09-23T14:47:37.176" v="30"/>
          <ac:spMkLst>
            <pc:docMk/>
            <pc:sldMk cId="3546506256" sldId="276"/>
            <ac:spMk id="7" creationId="{F080C199-243B-2784-BC1B-E113C02E4C39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48:10.396" v="94" actId="1076"/>
          <ac:spMkLst>
            <pc:docMk/>
            <pc:sldMk cId="3546506256" sldId="276"/>
            <ac:spMk id="8" creationId="{EB67FC43-9A82-8C63-B60A-89B7F1A300E2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7:37.176" v="29"/>
          <ac:spMkLst>
            <pc:docMk/>
            <pc:sldMk cId="3546506256" sldId="276"/>
            <ac:spMk id="9" creationId="{0277221B-9258-1108-4CB2-F2A54B87031B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48:10.443" v="95" actId="1076"/>
          <ac:spMkLst>
            <pc:docMk/>
            <pc:sldMk cId="3546506256" sldId="276"/>
            <ac:spMk id="11" creationId="{B853B169-9025-2B7A-2C03-CE0040458704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48:10.474" v="96" actId="1076"/>
          <ac:spMkLst>
            <pc:docMk/>
            <pc:sldMk cId="3546506256" sldId="276"/>
            <ac:spMk id="12" creationId="{8C399387-1C58-DB82-D164-148654E23F14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2:37.686" v="268"/>
          <ac:spMkLst>
            <pc:docMk/>
            <pc:sldMk cId="3546506256" sldId="276"/>
            <ac:spMk id="15" creationId="{305C3D72-17F9-C2D8-9D07-675099F7F94B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7:37.176" v="27"/>
          <ac:spMkLst>
            <pc:docMk/>
            <pc:sldMk cId="3546506256" sldId="276"/>
            <ac:spMk id="16" creationId="{3C87304F-418B-7945-C3B8-B833C3D75C26}"/>
          </ac:spMkLst>
        </pc:spChg>
        <pc:spChg chg="add del mod">
          <ac:chgData name="권오찬/임베디드시스템공학과" userId="S::5chank@inu.ac.kr::09a2eb19-2d70-4084-84d1-471c66cc5a26" providerId="AD" clId="Web-{D887819C-0636-9767-3B5E-7B26A09287F2}" dt="2024-09-23T14:50:19.774" v="195"/>
          <ac:spMkLst>
            <pc:docMk/>
            <pc:sldMk cId="3546506256" sldId="276"/>
            <ac:spMk id="17" creationId="{A03C5367-8738-2334-641A-75F7DE05ED2A}"/>
          </ac:spMkLst>
        </pc:spChg>
        <pc:spChg chg="add del mod">
          <ac:chgData name="권오찬/임베디드시스템공학과" userId="S::5chank@inu.ac.kr::09a2eb19-2d70-4084-84d1-471c66cc5a26" providerId="AD" clId="Web-{D887819C-0636-9767-3B5E-7B26A09287F2}" dt="2024-09-23T14:51:13.244" v="213"/>
          <ac:spMkLst>
            <pc:docMk/>
            <pc:sldMk cId="3546506256" sldId="276"/>
            <ac:spMk id="19" creationId="{6378A728-2CEF-0E77-E78D-E56A21F425F4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0:04.664" v="185" actId="20577"/>
          <ac:spMkLst>
            <pc:docMk/>
            <pc:sldMk cId="3546506256" sldId="276"/>
            <ac:spMk id="20" creationId="{71B710AA-677F-0D46-514E-6B2A62F6518E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0:16.321" v="194" actId="20577"/>
          <ac:spMkLst>
            <pc:docMk/>
            <pc:sldMk cId="3546506256" sldId="276"/>
            <ac:spMk id="21" creationId="{D9CE062D-55B0-5967-703F-BF5FE97BBD3D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1:05.837" v="211" actId="20577"/>
          <ac:spMkLst>
            <pc:docMk/>
            <pc:sldMk cId="3546506256" sldId="276"/>
            <ac:spMk id="22" creationId="{CB8B4468-B9EF-3E19-1BE9-59E437CF4885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2:40.623" v="269"/>
          <ac:spMkLst>
            <pc:docMk/>
            <pc:sldMk cId="3546506256" sldId="276"/>
            <ac:spMk id="23" creationId="{59F2FDB6-358E-993A-736D-B1CEE2AF0E24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2:42.670" v="270"/>
          <ac:spMkLst>
            <pc:docMk/>
            <pc:sldMk cId="3546506256" sldId="276"/>
            <ac:spMk id="24" creationId="{88B6CFAB-0D68-FF0D-9658-CD08C695763E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2:50.061" v="273"/>
          <ac:spMkLst>
            <pc:docMk/>
            <pc:sldMk cId="3546506256" sldId="276"/>
            <ac:spMk id="25" creationId="{55407006-9D17-8F40-5F44-F8F7EA8AE474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2:52.420" v="274"/>
          <ac:spMkLst>
            <pc:docMk/>
            <pc:sldMk cId="3546506256" sldId="276"/>
            <ac:spMk id="26" creationId="{ABBDB7B9-C716-0A5A-FC6D-49CF49E98E6E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7:37.176" v="25"/>
          <ac:spMkLst>
            <pc:docMk/>
            <pc:sldMk cId="3546506256" sldId="276"/>
            <ac:spMk id="224" creationId="{27D21BCB-FE3C-14E8-E257-ACCE4142269B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7:37.176" v="23"/>
          <ac:spMkLst>
            <pc:docMk/>
            <pc:sldMk cId="3546506256" sldId="276"/>
            <ac:spMk id="228" creationId="{A6736A66-A658-6AFA-DE8F-08CEC3602FA3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7:37.176" v="22"/>
          <ac:spMkLst>
            <pc:docMk/>
            <pc:sldMk cId="3546506256" sldId="276"/>
            <ac:spMk id="229" creationId="{E752B1A0-BA72-FB11-BF35-1A391018BA23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7:37.176" v="21"/>
          <ac:spMkLst>
            <pc:docMk/>
            <pc:sldMk cId="3546506256" sldId="276"/>
            <ac:spMk id="230" creationId="{28735AB8-D03F-48E2-E764-367AD7E96687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7:37.176" v="20"/>
          <ac:spMkLst>
            <pc:docMk/>
            <pc:sldMk cId="3546506256" sldId="276"/>
            <ac:spMk id="231" creationId="{09113842-DFA3-A0EA-0540-069CEA4A1916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7:37.176" v="19"/>
          <ac:spMkLst>
            <pc:docMk/>
            <pc:sldMk cId="3546506256" sldId="276"/>
            <ac:spMk id="232" creationId="{40F14839-D109-B537-0C0F-CF96B4C543CD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7:37.176" v="18"/>
          <ac:spMkLst>
            <pc:docMk/>
            <pc:sldMk cId="3546506256" sldId="276"/>
            <ac:spMk id="233" creationId="{A9DF1F9D-E156-8EB5-2D4E-EDA3578EBDA3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8:48.084" v="120"/>
          <ac:spMkLst>
            <pc:docMk/>
            <pc:sldMk cId="3546506256" sldId="276"/>
            <ac:spMk id="236" creationId="{F23323DA-8B4E-2B59-0310-1AC9C890CCB3}"/>
          </ac:spMkLst>
        </pc:spChg>
        <pc:spChg chg="mod">
          <ac:chgData name="권오찬/임베디드시스템공학과" userId="S::5chank@inu.ac.kr::09a2eb19-2d70-4084-84d1-471c66cc5a26" providerId="AD" clId="Web-{D887819C-0636-9767-3B5E-7B26A09287F2}" dt="2024-09-23T14:53:29.859" v="275"/>
          <ac:spMkLst>
            <pc:docMk/>
            <pc:sldMk cId="3546506256" sldId="276"/>
            <ac:spMk id="237" creationId="{76F72313-A917-DF39-B3A4-E72DEE53E82C}"/>
          </ac:spMkLst>
        </pc:spChg>
        <pc:spChg chg="mod">
          <ac:chgData name="권오찬/임베디드시스템공학과" userId="S::5chank@inu.ac.kr::09a2eb19-2d70-4084-84d1-471c66cc5a26" providerId="AD" clId="Web-{D887819C-0636-9767-3B5E-7B26A09287F2}" dt="2024-09-23T14:53:58.281" v="281"/>
          <ac:spMkLst>
            <pc:docMk/>
            <pc:sldMk cId="3546506256" sldId="276"/>
            <ac:spMk id="238" creationId="{51008F8F-9D68-8A2A-9CF3-C6325C3E0919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8:48.069" v="119"/>
          <ac:spMkLst>
            <pc:docMk/>
            <pc:sldMk cId="3546506256" sldId="276"/>
            <ac:spMk id="239" creationId="{11A54B2D-CD38-5229-7B0A-BB4D21D406E0}"/>
          </ac:spMkLst>
        </pc:spChg>
        <pc:spChg chg="del mod">
          <ac:chgData name="권오찬/임베디드시스템공학과" userId="S::5chank@inu.ac.kr::09a2eb19-2d70-4084-84d1-471c66cc5a26" providerId="AD" clId="Web-{D887819C-0636-9767-3B5E-7B26A09287F2}" dt="2024-09-23T14:51:56.401" v="240"/>
          <ac:spMkLst>
            <pc:docMk/>
            <pc:sldMk cId="3546506256" sldId="276"/>
            <ac:spMk id="240" creationId="{ADB4815C-6267-8004-48E5-FB062CD40BBB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52:16.511" v="256"/>
          <ac:spMkLst>
            <pc:docMk/>
            <pc:sldMk cId="3546506256" sldId="276"/>
            <ac:spMk id="241" creationId="{FB5C84C0-D1B5-73BE-4554-52B27A64F95F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8:48.069" v="118"/>
          <ac:spMkLst>
            <pc:docMk/>
            <pc:sldMk cId="3546506256" sldId="276"/>
            <ac:spMk id="242" creationId="{746F7A80-3EB6-0DF1-FF36-931127BF6789}"/>
          </ac:spMkLst>
        </pc:spChg>
        <pc:spChg chg="mod">
          <ac:chgData name="권오찬/임베디드시스템공학과" userId="S::5chank@inu.ac.kr::09a2eb19-2d70-4084-84d1-471c66cc5a26" providerId="AD" clId="Web-{D887819C-0636-9767-3B5E-7B26A09287F2}" dt="2024-09-23T14:51:41.244" v="229" actId="20577"/>
          <ac:spMkLst>
            <pc:docMk/>
            <pc:sldMk cId="3546506256" sldId="276"/>
            <ac:spMk id="243" creationId="{6DFBE12E-D9ED-F905-B57C-6E69A6949FDC}"/>
          </ac:spMkLst>
        </pc:spChg>
        <pc:spChg chg="mod">
          <ac:chgData name="권오찬/임베디드시스템공학과" userId="S::5chank@inu.ac.kr::09a2eb19-2d70-4084-84d1-471c66cc5a26" providerId="AD" clId="Web-{D887819C-0636-9767-3B5E-7B26A09287F2}" dt="2024-09-23T14:52:13.855" v="255" actId="20577"/>
          <ac:spMkLst>
            <pc:docMk/>
            <pc:sldMk cId="3546506256" sldId="276"/>
            <ac:spMk id="244" creationId="{C74D6C1D-A29B-C363-F1FD-6B98339A7C76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48:48.069" v="117"/>
          <ac:spMkLst>
            <pc:docMk/>
            <pc:sldMk cId="3546506256" sldId="276"/>
            <ac:spMk id="245" creationId="{90C234CC-0566-186E-E2A5-ACEF16E150CF}"/>
          </ac:spMkLst>
        </pc:spChg>
        <pc:grpChg chg="del">
          <ac:chgData name="권오찬/임베디드시스템공학과" userId="S::5chank@inu.ac.kr::09a2eb19-2d70-4084-84d1-471c66cc5a26" providerId="AD" clId="Web-{D887819C-0636-9767-3B5E-7B26A09287F2}" dt="2024-09-23T14:47:37.176" v="28"/>
          <ac:grpSpMkLst>
            <pc:docMk/>
            <pc:sldMk cId="3546506256" sldId="276"/>
            <ac:grpSpMk id="10" creationId="{FDCE7FDD-6633-0309-363E-9B3A43D4394A}"/>
          </ac:grpSpMkLst>
        </pc:grpChg>
        <pc:grpChg chg="del">
          <ac:chgData name="권오찬/임베디드시스템공학과" userId="S::5chank@inu.ac.kr::09a2eb19-2d70-4084-84d1-471c66cc5a26" providerId="AD" clId="Web-{D887819C-0636-9767-3B5E-7B26A09287F2}" dt="2024-09-23T14:47:37.176" v="26"/>
          <ac:grpSpMkLst>
            <pc:docMk/>
            <pc:sldMk cId="3546506256" sldId="276"/>
            <ac:grpSpMk id="221" creationId="{0F9C1884-6835-CBAB-D3C2-88010727DFD6}"/>
          </ac:grpSpMkLst>
        </pc:grpChg>
        <pc:grpChg chg="del">
          <ac:chgData name="권오찬/임베디드시스템공학과" userId="S::5chank@inu.ac.kr::09a2eb19-2d70-4084-84d1-471c66cc5a26" providerId="AD" clId="Web-{D887819C-0636-9767-3B5E-7B26A09287F2}" dt="2024-09-23T14:47:37.176" v="24"/>
          <ac:grpSpMkLst>
            <pc:docMk/>
            <pc:sldMk cId="3546506256" sldId="276"/>
            <ac:grpSpMk id="225" creationId="{781CE9AC-6F34-3FE9-016A-AD1E125A87F7}"/>
          </ac:grpSpMkLst>
        </pc:grpChg>
      </pc:sldChg>
      <pc:sldChg chg="ord">
        <pc:chgData name="권오찬/임베디드시스템공학과" userId="S::5chank@inu.ac.kr::09a2eb19-2d70-4084-84d1-471c66cc5a26" providerId="AD" clId="Web-{D887819C-0636-9767-3B5E-7B26A09287F2}" dt="2024-09-23T14:57:52.896" v="364"/>
        <pc:sldMkLst>
          <pc:docMk/>
          <pc:sldMk cId="3298155311" sldId="277"/>
        </pc:sldMkLst>
      </pc:sldChg>
      <pc:sldChg chg="ord">
        <pc:chgData name="권오찬/임베디드시스템공학과" userId="S::5chank@inu.ac.kr::09a2eb19-2d70-4084-84d1-471c66cc5a26" providerId="AD" clId="Web-{D887819C-0636-9767-3B5E-7B26A09287F2}" dt="2024-09-23T14:57:51.256" v="363"/>
        <pc:sldMkLst>
          <pc:docMk/>
          <pc:sldMk cId="3292268264" sldId="278"/>
        </pc:sldMkLst>
      </pc:sldChg>
      <pc:sldChg chg="ord">
        <pc:chgData name="권오찬/임베디드시스템공학과" userId="S::5chank@inu.ac.kr::09a2eb19-2d70-4084-84d1-471c66cc5a26" providerId="AD" clId="Web-{D887819C-0636-9767-3B5E-7B26A09287F2}" dt="2024-09-23T14:57:47.755" v="362"/>
        <pc:sldMkLst>
          <pc:docMk/>
          <pc:sldMk cId="3893919778" sldId="281"/>
        </pc:sldMkLst>
      </pc:sldChg>
      <pc:sldChg chg="modSp">
        <pc:chgData name="권오찬/임베디드시스템공학과" userId="S::5chank@inu.ac.kr::09a2eb19-2d70-4084-84d1-471c66cc5a26" providerId="AD" clId="Web-{D887819C-0636-9767-3B5E-7B26A09287F2}" dt="2024-09-23T14:46:34.065" v="11" actId="20577"/>
        <pc:sldMkLst>
          <pc:docMk/>
          <pc:sldMk cId="2934571762" sldId="282"/>
        </pc:sldMkLst>
        <pc:spChg chg="mod">
          <ac:chgData name="권오찬/임베디드시스템공학과" userId="S::5chank@inu.ac.kr::09a2eb19-2d70-4084-84d1-471c66cc5a26" providerId="AD" clId="Web-{D887819C-0636-9767-3B5E-7B26A09287F2}" dt="2024-09-23T14:46:34.065" v="11" actId="20577"/>
          <ac:spMkLst>
            <pc:docMk/>
            <pc:sldMk cId="2934571762" sldId="282"/>
            <ac:spMk id="10" creationId="{363A05E8-B628-FA61-7BA7-8ECF8824669C}"/>
          </ac:spMkLst>
        </pc:spChg>
      </pc:sldChg>
      <pc:sldChg chg="ord">
        <pc:chgData name="권오찬/임베디드시스템공학과" userId="S::5chank@inu.ac.kr::09a2eb19-2d70-4084-84d1-471c66cc5a26" providerId="AD" clId="Web-{D887819C-0636-9767-3B5E-7B26A09287F2}" dt="2024-09-23T14:57:14.067" v="356"/>
        <pc:sldMkLst>
          <pc:docMk/>
          <pc:sldMk cId="2075159418" sldId="283"/>
        </pc:sldMkLst>
      </pc:sldChg>
      <pc:sldChg chg="ord">
        <pc:chgData name="권오찬/임베디드시스템공학과" userId="S::5chank@inu.ac.kr::09a2eb19-2d70-4084-84d1-471c66cc5a26" providerId="AD" clId="Web-{D887819C-0636-9767-3B5E-7B26A09287F2}" dt="2024-09-23T14:57:37.943" v="361"/>
        <pc:sldMkLst>
          <pc:docMk/>
          <pc:sldMk cId="1447700571" sldId="284"/>
        </pc:sldMkLst>
      </pc:sldChg>
      <pc:sldChg chg="ord">
        <pc:chgData name="권오찬/임베디드시스템공학과" userId="S::5chank@inu.ac.kr::09a2eb19-2d70-4084-84d1-471c66cc5a26" providerId="AD" clId="Web-{D887819C-0636-9767-3B5E-7B26A09287F2}" dt="2024-09-23T14:57:23.599" v="358"/>
        <pc:sldMkLst>
          <pc:docMk/>
          <pc:sldMk cId="2666867536" sldId="290"/>
        </pc:sldMkLst>
      </pc:sldChg>
      <pc:sldChg chg="addSp delSp modSp add">
        <pc:chgData name="권오찬/임베디드시스템공학과" userId="S::5chank@inu.ac.kr::09a2eb19-2d70-4084-84d1-471c66cc5a26" providerId="AD" clId="Web-{D887819C-0636-9767-3B5E-7B26A09287F2}" dt="2024-09-23T14:54:46.829" v="321" actId="20577"/>
        <pc:sldMkLst>
          <pc:docMk/>
          <pc:sldMk cId="1124723419" sldId="292"/>
        </pc:sldMkLst>
        <pc:spChg chg="del">
          <ac:chgData name="권오찬/임베디드시스템공학과" userId="S::5chank@inu.ac.kr::09a2eb19-2d70-4084-84d1-471c66cc5a26" providerId="AD" clId="Web-{D887819C-0636-9767-3B5E-7B26A09287F2}" dt="2024-09-23T14:54:15.985" v="297"/>
          <ac:spMkLst>
            <pc:docMk/>
            <pc:sldMk cId="1124723419" sldId="292"/>
            <ac:spMk id="4" creationId="{DD6DF850-0229-36D5-2179-41DD15A65CCD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4:46.829" v="321" actId="20577"/>
          <ac:spMkLst>
            <pc:docMk/>
            <pc:sldMk cId="1124723419" sldId="292"/>
            <ac:spMk id="6" creationId="{4512CB97-5FD6-ABF5-2FAB-926989345559}"/>
          </ac:spMkLst>
        </pc:spChg>
        <pc:spChg chg="mod">
          <ac:chgData name="권오찬/임베디드시스템공학과" userId="S::5chank@inu.ac.kr::09a2eb19-2d70-4084-84d1-471c66cc5a26" providerId="AD" clId="Web-{D887819C-0636-9767-3B5E-7B26A09287F2}" dt="2024-09-23T14:47:22.504" v="17" actId="14100"/>
          <ac:spMkLst>
            <pc:docMk/>
            <pc:sldMk cId="1124723419" sldId="292"/>
            <ac:spMk id="8" creationId="{D0DC3142-D027-522B-7DD5-EB738F8A583E}"/>
          </ac:spMkLst>
        </pc:spChg>
      </pc:sldChg>
      <pc:sldChg chg="addSp delSp modSp add">
        <pc:chgData name="권오찬/임베디드시스템공학과" userId="S::5chank@inu.ac.kr::09a2eb19-2d70-4084-84d1-471c66cc5a26" providerId="AD" clId="Web-{D887819C-0636-9767-3B5E-7B26A09287F2}" dt="2024-09-23T14:56:56.504" v="355" actId="20577"/>
        <pc:sldMkLst>
          <pc:docMk/>
          <pc:sldMk cId="2145067505" sldId="293"/>
        </pc:sldMkLst>
        <pc:spChg chg="mod">
          <ac:chgData name="권오찬/임베디드시스템공학과" userId="S::5chank@inu.ac.kr::09a2eb19-2d70-4084-84d1-471c66cc5a26" providerId="AD" clId="Web-{D887819C-0636-9767-3B5E-7B26A09287F2}" dt="2024-09-23T14:56:43.801" v="323" actId="14100"/>
          <ac:spMkLst>
            <pc:docMk/>
            <pc:sldMk cId="2145067505" sldId="293"/>
            <ac:spMk id="4" creationId="{70BD5E71-2C3F-A2DC-6675-164C856974DA}"/>
          </ac:spMkLst>
        </pc:spChg>
        <pc:spChg chg="del">
          <ac:chgData name="권오찬/임베디드시스템공학과" userId="S::5chank@inu.ac.kr::09a2eb19-2d70-4084-84d1-471c66cc5a26" providerId="AD" clId="Web-{D887819C-0636-9767-3B5E-7B26A09287F2}" dt="2024-09-23T14:56:49.660" v="324"/>
          <ac:spMkLst>
            <pc:docMk/>
            <pc:sldMk cId="2145067505" sldId="293"/>
            <ac:spMk id="5" creationId="{46E6528E-9B40-7F35-AAFC-925FA65CBE9B}"/>
          </ac:spMkLst>
        </pc:spChg>
        <pc:spChg chg="add mod">
          <ac:chgData name="권오찬/임베디드시스템공학과" userId="S::5chank@inu.ac.kr::09a2eb19-2d70-4084-84d1-471c66cc5a26" providerId="AD" clId="Web-{D887819C-0636-9767-3B5E-7B26A09287F2}" dt="2024-09-23T14:56:56.504" v="355" actId="20577"/>
          <ac:spMkLst>
            <pc:docMk/>
            <pc:sldMk cId="2145067505" sldId="293"/>
            <ac:spMk id="6" creationId="{6E44D68F-6DCA-62DA-8CCA-F2F5218940AD}"/>
          </ac:spMkLst>
        </pc:spChg>
      </pc:sldChg>
    </pc:docChg>
  </pc:docChgLst>
  <pc:docChgLst>
    <pc:chgData name="권오찬/임베디드시스템공학과" userId="S::5chank@inu.ac.kr::09a2eb19-2d70-4084-84d1-471c66cc5a26" providerId="AD" clId="Web-{9F80722B-49E3-4915-C601-C6F44E3E8B0A}"/>
    <pc:docChg chg="addSld delSld modSld">
      <pc:chgData name="권오찬/임베디드시스템공학과" userId="S::5chank@inu.ac.kr::09a2eb19-2d70-4084-84d1-471c66cc5a26" providerId="AD" clId="Web-{9F80722B-49E3-4915-C601-C6F44E3E8B0A}" dt="2024-09-23T15:33:39.021" v="469" actId="1076"/>
      <pc:docMkLst>
        <pc:docMk/>
      </pc:docMkLst>
      <pc:sldChg chg="del">
        <pc:chgData name="권오찬/임베디드시스템공학과" userId="S::5chank@inu.ac.kr::09a2eb19-2d70-4084-84d1-471c66cc5a26" providerId="AD" clId="Web-{9F80722B-49E3-4915-C601-C6F44E3E8B0A}" dt="2024-09-23T15:32:55.020" v="345"/>
        <pc:sldMkLst>
          <pc:docMk/>
          <pc:sldMk cId="2145067505" sldId="293"/>
        </pc:sldMkLst>
      </pc:sldChg>
      <pc:sldChg chg="addSp delSp modSp add">
        <pc:chgData name="권오찬/임베디드시스템공학과" userId="S::5chank@inu.ac.kr::09a2eb19-2d70-4084-84d1-471c66cc5a26" providerId="AD" clId="Web-{9F80722B-49E3-4915-C601-C6F44E3E8B0A}" dt="2024-09-23T15:33:39.021" v="469" actId="1076"/>
        <pc:sldMkLst>
          <pc:docMk/>
          <pc:sldMk cId="1056981208" sldId="294"/>
        </pc:sldMkLst>
        <pc:spChg chg="mod">
          <ac:chgData name="권오찬/임베디드시스템공학과" userId="S::5chank@inu.ac.kr::09a2eb19-2d70-4084-84d1-471c66cc5a26" providerId="AD" clId="Web-{9F80722B-49E3-4915-C601-C6F44E3E8B0A}" dt="2024-09-23T15:29:06.030" v="232" actId="20577"/>
          <ac:spMkLst>
            <pc:docMk/>
            <pc:sldMk cId="1056981208" sldId="294"/>
            <ac:spMk id="4" creationId="{A77E69F6-CA24-9568-55E2-01ED1939BF34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53" actId="1076"/>
          <ac:spMkLst>
            <pc:docMk/>
            <pc:sldMk cId="1056981208" sldId="294"/>
            <ac:spMk id="5" creationId="{417DD597-6150-6659-2F1D-8D6EAB5A8EE4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69" actId="1076"/>
          <ac:spMkLst>
            <pc:docMk/>
            <pc:sldMk cId="1056981208" sldId="294"/>
            <ac:spMk id="7" creationId="{F080C199-243B-2784-BC1B-E113C02E4C39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52" actId="1076"/>
          <ac:spMkLst>
            <pc:docMk/>
            <pc:sldMk cId="1056981208" sldId="294"/>
            <ac:spMk id="8" creationId="{C623FA35-B549-3900-6A34-88DFC80E20E5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68" actId="1076"/>
          <ac:spMkLst>
            <pc:docMk/>
            <pc:sldMk cId="1056981208" sldId="294"/>
            <ac:spMk id="9" creationId="{0277221B-9258-1108-4CB2-F2A54B87031B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51" actId="1076"/>
          <ac:spMkLst>
            <pc:docMk/>
            <pc:sldMk cId="1056981208" sldId="294"/>
            <ac:spMk id="12" creationId="{CF695AB6-3F7F-D828-2D40-BC5EFFE6A65A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66" actId="1076"/>
          <ac:spMkLst>
            <pc:docMk/>
            <pc:sldMk cId="1056981208" sldId="294"/>
            <ac:spMk id="16" creationId="{3C87304F-418B-7945-C3B8-B833C3D75C26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50" actId="1076"/>
          <ac:spMkLst>
            <pc:docMk/>
            <pc:sldMk cId="1056981208" sldId="294"/>
            <ac:spMk id="17" creationId="{A9A5670B-A10A-7333-C31F-7F1CBCBC895E}"/>
          </ac:spMkLst>
        </pc:spChg>
        <pc:spChg chg="add del mod">
          <ac:chgData name="권오찬/임베디드시스템공학과" userId="S::5chank@inu.ac.kr::09a2eb19-2d70-4084-84d1-471c66cc5a26" providerId="AD" clId="Web-{9F80722B-49E3-4915-C601-C6F44E3E8B0A}" dt="2024-09-23T15:30:28.485" v="268"/>
          <ac:spMkLst>
            <pc:docMk/>
            <pc:sldMk cId="1056981208" sldId="294"/>
            <ac:spMk id="20" creationId="{4CEEF52A-0883-B134-C705-BC8576D4CE8A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49" actId="1076"/>
          <ac:spMkLst>
            <pc:docMk/>
            <pc:sldMk cId="1056981208" sldId="294"/>
            <ac:spMk id="21" creationId="{0DA497AF-A2A2-5D6A-533D-5C0EDF603838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48" actId="1076"/>
          <ac:spMkLst>
            <pc:docMk/>
            <pc:sldMk cId="1056981208" sldId="294"/>
            <ac:spMk id="22" creationId="{CADB267E-5EA1-1D75-D141-7C4408E23BF2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47" actId="1076"/>
          <ac:spMkLst>
            <pc:docMk/>
            <pc:sldMk cId="1056981208" sldId="294"/>
            <ac:spMk id="23" creationId="{1806973A-E553-911A-4698-950CDE588E48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45" actId="1076"/>
          <ac:spMkLst>
            <pc:docMk/>
            <pc:sldMk cId="1056981208" sldId="294"/>
            <ac:spMk id="27" creationId="{C6557E8B-79EC-AB1C-7C97-E79EC91CB1A4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44" actId="1076"/>
          <ac:spMkLst>
            <pc:docMk/>
            <pc:sldMk cId="1056981208" sldId="294"/>
            <ac:spMk id="28" creationId="{23941A38-00B0-36CC-6DD8-95268EE62900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43" actId="1076"/>
          <ac:spMkLst>
            <pc:docMk/>
            <pc:sldMk cId="1056981208" sldId="294"/>
            <ac:spMk id="29" creationId="{1D27828C-8A3E-A0CB-2CC9-D43F3EB96C92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42" actId="1076"/>
          <ac:spMkLst>
            <pc:docMk/>
            <pc:sldMk cId="1056981208" sldId="294"/>
            <ac:spMk id="30" creationId="{3F884FE7-EBB3-0E45-AFB7-A5380E091B83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41" actId="1076"/>
          <ac:spMkLst>
            <pc:docMk/>
            <pc:sldMk cId="1056981208" sldId="294"/>
            <ac:spMk id="31" creationId="{2E0F73F5-52B9-E043-8D85-ABDE7974A360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40" actId="1076"/>
          <ac:spMkLst>
            <pc:docMk/>
            <pc:sldMk cId="1056981208" sldId="294"/>
            <ac:spMk id="32" creationId="{CEBC9A14-7111-8D48-8447-463029262FE6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39" actId="1076"/>
          <ac:spMkLst>
            <pc:docMk/>
            <pc:sldMk cId="1056981208" sldId="294"/>
            <ac:spMk id="33" creationId="{44BE0318-40A5-DFB5-BE78-C727A2CEB673}"/>
          </ac:spMkLst>
        </pc:spChg>
        <pc:spChg chg="add mod">
          <ac:chgData name="권오찬/임베디드시스템공학과" userId="S::5chank@inu.ac.kr::09a2eb19-2d70-4084-84d1-471c66cc5a26" providerId="AD" clId="Web-{9F80722B-49E3-4915-C601-C6F44E3E8B0A}" dt="2024-09-23T15:33:39.021" v="438" actId="1076"/>
          <ac:spMkLst>
            <pc:docMk/>
            <pc:sldMk cId="1056981208" sldId="294"/>
            <ac:spMk id="34" creationId="{DCA1684A-80E1-032A-A013-08A842121F65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64" actId="1076"/>
          <ac:spMkLst>
            <pc:docMk/>
            <pc:sldMk cId="1056981208" sldId="294"/>
            <ac:spMk id="224" creationId="{27D21BCB-FE3C-14E8-E257-ACCE4142269B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62" actId="1076"/>
          <ac:spMkLst>
            <pc:docMk/>
            <pc:sldMk cId="1056981208" sldId="294"/>
            <ac:spMk id="228" creationId="{A6736A66-A658-6AFA-DE8F-08CEC3602FA3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61" actId="1076"/>
          <ac:spMkLst>
            <pc:docMk/>
            <pc:sldMk cId="1056981208" sldId="294"/>
            <ac:spMk id="229" creationId="{E752B1A0-BA72-FB11-BF35-1A391018BA23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60" actId="1076"/>
          <ac:spMkLst>
            <pc:docMk/>
            <pc:sldMk cId="1056981208" sldId="294"/>
            <ac:spMk id="230" creationId="{28735AB8-D03F-48E2-E764-367AD7E96687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59" actId="1076"/>
          <ac:spMkLst>
            <pc:docMk/>
            <pc:sldMk cId="1056981208" sldId="294"/>
            <ac:spMk id="231" creationId="{09113842-DFA3-A0EA-0540-069CEA4A1916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58" actId="1076"/>
          <ac:spMkLst>
            <pc:docMk/>
            <pc:sldMk cId="1056981208" sldId="294"/>
            <ac:spMk id="232" creationId="{40F14839-D109-B537-0C0F-CF96B4C543CD}"/>
          </ac:spMkLst>
        </pc:spChg>
        <pc:spChg chg="mod">
          <ac:chgData name="권오찬/임베디드시스템공학과" userId="S::5chank@inu.ac.kr::09a2eb19-2d70-4084-84d1-471c66cc5a26" providerId="AD" clId="Web-{9F80722B-49E3-4915-C601-C6F44E3E8B0A}" dt="2024-09-23T15:33:39.021" v="457" actId="1076"/>
          <ac:spMkLst>
            <pc:docMk/>
            <pc:sldMk cId="1056981208" sldId="294"/>
            <ac:spMk id="233" creationId="{A9DF1F9D-E156-8EB5-2D4E-EDA3578EBDA3}"/>
          </ac:spMkLst>
        </pc:spChg>
        <pc:spChg chg="add del">
          <ac:chgData name="권오찬/임베디드시스템공학과" userId="S::5chank@inu.ac.kr::09a2eb19-2d70-4084-84d1-471c66cc5a26" providerId="AD" clId="Web-{9F80722B-49E3-4915-C601-C6F44E3E8B0A}" dt="2024-09-23T15:24:52.930" v="54"/>
          <ac:spMkLst>
            <pc:docMk/>
            <pc:sldMk cId="1056981208" sldId="294"/>
            <ac:spMk id="234" creationId="{0A991C76-6EFD-4413-46AB-B02A8790E8D0}"/>
          </ac:spMkLst>
        </pc:spChg>
        <pc:spChg chg="add del">
          <ac:chgData name="권오찬/임베디드시스템공학과" userId="S::5chank@inu.ac.kr::09a2eb19-2d70-4084-84d1-471c66cc5a26" providerId="AD" clId="Web-{9F80722B-49E3-4915-C601-C6F44E3E8B0A}" dt="2024-09-23T15:24:52.930" v="53"/>
          <ac:spMkLst>
            <pc:docMk/>
            <pc:sldMk cId="1056981208" sldId="294"/>
            <ac:spMk id="235" creationId="{1410D703-7A21-4D21-BC92-8F0EEC0937D6}"/>
          </ac:spMkLst>
        </pc:spChg>
        <pc:spChg chg="add del">
          <ac:chgData name="권오찬/임베디드시스템공학과" userId="S::5chank@inu.ac.kr::09a2eb19-2d70-4084-84d1-471c66cc5a26" providerId="AD" clId="Web-{9F80722B-49E3-4915-C601-C6F44E3E8B0A}" dt="2024-09-23T15:24:52.930" v="52"/>
          <ac:spMkLst>
            <pc:docMk/>
            <pc:sldMk cId="1056981208" sldId="294"/>
            <ac:spMk id="236" creationId="{F23323DA-8B4E-2B59-0310-1AC9C890CCB3}"/>
          </ac:spMkLst>
        </pc:spChg>
        <pc:spChg chg="add del mod">
          <ac:chgData name="권오찬/임베디드시스템공학과" userId="S::5chank@inu.ac.kr::09a2eb19-2d70-4084-84d1-471c66cc5a26" providerId="AD" clId="Web-{9F80722B-49E3-4915-C601-C6F44E3E8B0A}" dt="2024-09-23T15:33:39.021" v="456" actId="1076"/>
          <ac:spMkLst>
            <pc:docMk/>
            <pc:sldMk cId="1056981208" sldId="294"/>
            <ac:spMk id="237" creationId="{76F72313-A917-DF39-B3A4-E72DEE53E82C}"/>
          </ac:spMkLst>
        </pc:spChg>
        <pc:spChg chg="add del mod">
          <ac:chgData name="권오찬/임베디드시스템공학과" userId="S::5chank@inu.ac.kr::09a2eb19-2d70-4084-84d1-471c66cc5a26" providerId="AD" clId="Web-{9F80722B-49E3-4915-C601-C6F44E3E8B0A}" dt="2024-09-23T15:33:39.021" v="455" actId="1076"/>
          <ac:spMkLst>
            <pc:docMk/>
            <pc:sldMk cId="1056981208" sldId="294"/>
            <ac:spMk id="238" creationId="{51008F8F-9D68-8A2A-9CF3-C6325C3E0919}"/>
          </ac:spMkLst>
        </pc:spChg>
        <pc:spChg chg="add del mod">
          <ac:chgData name="권오찬/임베디드시스템공학과" userId="S::5chank@inu.ac.kr::09a2eb19-2d70-4084-84d1-471c66cc5a26" providerId="AD" clId="Web-{9F80722B-49E3-4915-C601-C6F44E3E8B0A}" dt="2024-09-23T15:33:39.021" v="454" actId="1076"/>
          <ac:spMkLst>
            <pc:docMk/>
            <pc:sldMk cId="1056981208" sldId="294"/>
            <ac:spMk id="239" creationId="{11A54B2D-CD38-5229-7B0A-BB4D21D406E0}"/>
          </ac:spMkLst>
        </pc:spChg>
        <pc:spChg chg="del mod">
          <ac:chgData name="권오찬/임베디드시스템공학과" userId="S::5chank@inu.ac.kr::09a2eb19-2d70-4084-84d1-471c66cc5a26" providerId="AD" clId="Web-{9F80722B-49E3-4915-C601-C6F44E3E8B0A}" dt="2024-09-23T15:27:40.934" v="166"/>
          <ac:spMkLst>
            <pc:docMk/>
            <pc:sldMk cId="1056981208" sldId="294"/>
            <ac:spMk id="240" creationId="{ADB4815C-6267-8004-48E5-FB062CD40BBB}"/>
          </ac:spMkLst>
        </pc:spChg>
        <pc:spChg chg="add del mod">
          <ac:chgData name="권오찬/임베디드시스템공학과" userId="S::5chank@inu.ac.kr::09a2eb19-2d70-4084-84d1-471c66cc5a26" providerId="AD" clId="Web-{9F80722B-49E3-4915-C601-C6F44E3E8B0A}" dt="2024-09-23T15:27:55.872" v="169"/>
          <ac:spMkLst>
            <pc:docMk/>
            <pc:sldMk cId="1056981208" sldId="294"/>
            <ac:spMk id="241" creationId="{FB5C84C0-D1B5-73BE-4554-52B27A64F95F}"/>
          </ac:spMkLst>
        </pc:spChg>
        <pc:spChg chg="add del mod">
          <ac:chgData name="권오찬/임베디드시스템공학과" userId="S::5chank@inu.ac.kr::09a2eb19-2d70-4084-84d1-471c66cc5a26" providerId="AD" clId="Web-{9F80722B-49E3-4915-C601-C6F44E3E8B0A}" dt="2024-09-23T15:28:04.247" v="172"/>
          <ac:spMkLst>
            <pc:docMk/>
            <pc:sldMk cId="1056981208" sldId="294"/>
            <ac:spMk id="242" creationId="{746F7A80-3EB6-0DF1-FF36-931127BF6789}"/>
          </ac:spMkLst>
        </pc:spChg>
        <pc:spChg chg="add del">
          <ac:chgData name="권오찬/임베디드시스템공학과" userId="S::5chank@inu.ac.kr::09a2eb19-2d70-4084-84d1-471c66cc5a26" providerId="AD" clId="Web-{9F80722B-49E3-4915-C601-C6F44E3E8B0A}" dt="2024-09-23T15:24:52.930" v="51"/>
          <ac:spMkLst>
            <pc:docMk/>
            <pc:sldMk cId="1056981208" sldId="294"/>
            <ac:spMk id="243" creationId="{6DFBE12E-D9ED-F905-B57C-6E69A6949FDC}"/>
          </ac:spMkLst>
        </pc:spChg>
        <pc:spChg chg="add del">
          <ac:chgData name="권오찬/임베디드시스템공학과" userId="S::5chank@inu.ac.kr::09a2eb19-2d70-4084-84d1-471c66cc5a26" providerId="AD" clId="Web-{9F80722B-49E3-4915-C601-C6F44E3E8B0A}" dt="2024-09-23T15:24:52.930" v="50"/>
          <ac:spMkLst>
            <pc:docMk/>
            <pc:sldMk cId="1056981208" sldId="294"/>
            <ac:spMk id="244" creationId="{C74D6C1D-A29B-C363-F1FD-6B98339A7C76}"/>
          </ac:spMkLst>
        </pc:spChg>
        <pc:spChg chg="add del">
          <ac:chgData name="권오찬/임베디드시스템공학과" userId="S::5chank@inu.ac.kr::09a2eb19-2d70-4084-84d1-471c66cc5a26" providerId="AD" clId="Web-{9F80722B-49E3-4915-C601-C6F44E3E8B0A}" dt="2024-09-23T15:24:52.930" v="49"/>
          <ac:spMkLst>
            <pc:docMk/>
            <pc:sldMk cId="1056981208" sldId="294"/>
            <ac:spMk id="245" creationId="{90C234CC-0566-186E-E2A5-ACEF16E150CF}"/>
          </ac:spMkLst>
        </pc:spChg>
        <pc:grpChg chg="mod">
          <ac:chgData name="권오찬/임베디드시스템공학과" userId="S::5chank@inu.ac.kr::09a2eb19-2d70-4084-84d1-471c66cc5a26" providerId="AD" clId="Web-{9F80722B-49E3-4915-C601-C6F44E3E8B0A}" dt="2024-09-23T15:33:39.021" v="467" actId="1076"/>
          <ac:grpSpMkLst>
            <pc:docMk/>
            <pc:sldMk cId="1056981208" sldId="294"/>
            <ac:grpSpMk id="10" creationId="{FDCE7FDD-6633-0309-363E-9B3A43D4394A}"/>
          </ac:grpSpMkLst>
        </pc:grpChg>
        <pc:grpChg chg="add mod">
          <ac:chgData name="권오찬/임베디드시스템공학과" userId="S::5chank@inu.ac.kr::09a2eb19-2d70-4084-84d1-471c66cc5a26" providerId="AD" clId="Web-{9F80722B-49E3-4915-C601-C6F44E3E8B0A}" dt="2024-09-23T15:33:39.021" v="446" actId="1076"/>
          <ac:grpSpMkLst>
            <pc:docMk/>
            <pc:sldMk cId="1056981208" sldId="294"/>
            <ac:grpSpMk id="24" creationId="{02C9AA0F-C413-73FB-80E4-D486A2646F13}"/>
          </ac:grpSpMkLst>
        </pc:grpChg>
        <pc:grpChg chg="mod">
          <ac:chgData name="권오찬/임베디드시스템공학과" userId="S::5chank@inu.ac.kr::09a2eb19-2d70-4084-84d1-471c66cc5a26" providerId="AD" clId="Web-{9F80722B-49E3-4915-C601-C6F44E3E8B0A}" dt="2024-09-23T15:33:39.021" v="465" actId="1076"/>
          <ac:grpSpMkLst>
            <pc:docMk/>
            <pc:sldMk cId="1056981208" sldId="294"/>
            <ac:grpSpMk id="221" creationId="{0F9C1884-6835-CBAB-D3C2-88010727DFD6}"/>
          </ac:grpSpMkLst>
        </pc:grpChg>
        <pc:grpChg chg="mod">
          <ac:chgData name="권오찬/임베디드시스템공학과" userId="S::5chank@inu.ac.kr::09a2eb19-2d70-4084-84d1-471c66cc5a26" providerId="AD" clId="Web-{9F80722B-49E3-4915-C601-C6F44E3E8B0A}" dt="2024-09-23T15:33:39.021" v="463" actId="1076"/>
          <ac:grpSpMkLst>
            <pc:docMk/>
            <pc:sldMk cId="1056981208" sldId="294"/>
            <ac:grpSpMk id="225" creationId="{781CE9AC-6F34-3FE9-016A-AD1E125A87F7}"/>
          </ac:grpSpMkLst>
        </pc:grpChg>
      </pc:sldChg>
    </pc:docChg>
  </pc:docChgLst>
  <pc:docChgLst>
    <pc:chgData name="서정인/임베디드시스템공학과" userId="cdbda04e-3570-4c90-aa73-13a18662a310" providerId="ADAL" clId="{C1CB8555-3F01-4141-AF54-FDD9E89C4459}"/>
    <pc:docChg chg="undo custSel addSld delSld modSld sldOrd">
      <pc:chgData name="서정인/임베디드시스템공학과" userId="cdbda04e-3570-4c90-aa73-13a18662a310" providerId="ADAL" clId="{C1CB8555-3F01-4141-AF54-FDD9E89C4459}" dt="2024-09-24T10:14:08.083" v="3829" actId="1076"/>
      <pc:docMkLst>
        <pc:docMk/>
      </pc:docMkLst>
      <pc:sldChg chg="modSp mod">
        <pc:chgData name="서정인/임베디드시스템공학과" userId="cdbda04e-3570-4c90-aa73-13a18662a310" providerId="ADAL" clId="{C1CB8555-3F01-4141-AF54-FDD9E89C4459}" dt="2024-09-22T09:00:15.684" v="65" actId="20577"/>
        <pc:sldMkLst>
          <pc:docMk/>
          <pc:sldMk cId="738578089" sldId="256"/>
        </pc:sldMkLst>
        <pc:spChg chg="mod">
          <ac:chgData name="서정인/임베디드시스템공학과" userId="cdbda04e-3570-4c90-aa73-13a18662a310" providerId="ADAL" clId="{C1CB8555-3F01-4141-AF54-FDD9E89C4459}" dt="2024-09-22T08:59:58.303" v="23" actId="20577"/>
          <ac:spMkLst>
            <pc:docMk/>
            <pc:sldMk cId="738578089" sldId="256"/>
            <ac:spMk id="15" creationId="{53D6B15E-EF99-4560-D8CF-D02ABB51A94A}"/>
          </ac:spMkLst>
        </pc:spChg>
        <pc:spChg chg="mod">
          <ac:chgData name="서정인/임베디드시스템공학과" userId="cdbda04e-3570-4c90-aa73-13a18662a310" providerId="ADAL" clId="{C1CB8555-3F01-4141-AF54-FDD9E89C4459}" dt="2024-09-22T09:00:04.177" v="43" actId="20577"/>
          <ac:spMkLst>
            <pc:docMk/>
            <pc:sldMk cId="738578089" sldId="256"/>
            <ac:spMk id="19" creationId="{D3F1FB04-FF44-2B18-CC5A-16A5D691DCD9}"/>
          </ac:spMkLst>
        </pc:spChg>
        <pc:spChg chg="mod">
          <ac:chgData name="서정인/임베디드시스템공학과" userId="cdbda04e-3570-4c90-aa73-13a18662a310" providerId="ADAL" clId="{C1CB8555-3F01-4141-AF54-FDD9E89C4459}" dt="2024-09-22T09:00:11.665" v="55" actId="20577"/>
          <ac:spMkLst>
            <pc:docMk/>
            <pc:sldMk cId="738578089" sldId="256"/>
            <ac:spMk id="21" creationId="{BFE69ABD-17A1-AD45-7AE9-E3F9DD9D81A9}"/>
          </ac:spMkLst>
        </pc:spChg>
        <pc:spChg chg="mod">
          <ac:chgData name="서정인/임베디드시스템공학과" userId="cdbda04e-3570-4c90-aa73-13a18662a310" providerId="ADAL" clId="{C1CB8555-3F01-4141-AF54-FDD9E89C4459}" dt="2024-09-22T09:00:15.684" v="65" actId="20577"/>
          <ac:spMkLst>
            <pc:docMk/>
            <pc:sldMk cId="738578089" sldId="256"/>
            <ac:spMk id="23" creationId="{DAC4F07A-C8D6-73C4-E941-FD4FADEEE77B}"/>
          </ac:spMkLst>
        </pc:spChg>
      </pc:sldChg>
      <pc:sldChg chg="modSp mod ord">
        <pc:chgData name="서정인/임베디드시스템공학과" userId="cdbda04e-3570-4c90-aa73-13a18662a310" providerId="ADAL" clId="{C1CB8555-3F01-4141-AF54-FDD9E89C4459}" dt="2024-09-23T09:56:56.091" v="3789" actId="20577"/>
        <pc:sldMkLst>
          <pc:docMk/>
          <pc:sldMk cId="532962311" sldId="258"/>
        </pc:sldMkLst>
        <pc:spChg chg="mod">
          <ac:chgData name="서정인/임베디드시스템공학과" userId="cdbda04e-3570-4c90-aa73-13a18662a310" providerId="ADAL" clId="{C1CB8555-3F01-4141-AF54-FDD9E89C4459}" dt="2024-09-23T09:56:56.091" v="3789" actId="20577"/>
          <ac:spMkLst>
            <pc:docMk/>
            <pc:sldMk cId="532962311" sldId="258"/>
            <ac:spMk id="12" creationId="{55E2A649-66C8-2E01-DBEE-D09B0A7C4D69}"/>
          </ac:spMkLst>
        </pc:spChg>
      </pc:sldChg>
      <pc:sldChg chg="modSp mod">
        <pc:chgData name="서정인/임베디드시스템공학과" userId="cdbda04e-3570-4c90-aa73-13a18662a310" providerId="ADAL" clId="{C1CB8555-3F01-4141-AF54-FDD9E89C4459}" dt="2024-09-22T09:00:24.980" v="80" actId="20577"/>
        <pc:sldMkLst>
          <pc:docMk/>
          <pc:sldMk cId="600590995" sldId="259"/>
        </pc:sldMkLst>
        <pc:spChg chg="mod">
          <ac:chgData name="서정인/임베디드시스템공학과" userId="cdbda04e-3570-4c90-aa73-13a18662a310" providerId="ADAL" clId="{C1CB8555-3F01-4141-AF54-FDD9E89C4459}" dt="2024-09-22T09:00:24.980" v="80" actId="20577"/>
          <ac:spMkLst>
            <pc:docMk/>
            <pc:sldMk cId="600590995" sldId="259"/>
            <ac:spMk id="6" creationId="{37129376-7092-B117-BD9D-522494401632}"/>
          </ac:spMkLst>
        </pc:spChg>
      </pc:sldChg>
      <pc:sldChg chg="ord">
        <pc:chgData name="서정인/임베디드시스템공학과" userId="cdbda04e-3570-4c90-aa73-13a18662a310" providerId="ADAL" clId="{C1CB8555-3F01-4141-AF54-FDD9E89C4459}" dt="2024-09-22T09:03:35.358" v="254"/>
        <pc:sldMkLst>
          <pc:docMk/>
          <pc:sldMk cId="2903529202" sldId="261"/>
        </pc:sldMkLst>
      </pc:sldChg>
      <pc:sldChg chg="modSp mod ord">
        <pc:chgData name="서정인/임베디드시스템공학과" userId="cdbda04e-3570-4c90-aa73-13a18662a310" providerId="ADAL" clId="{C1CB8555-3F01-4141-AF54-FDD9E89C4459}" dt="2024-09-22T11:02:16.114" v="2558" actId="20577"/>
        <pc:sldMkLst>
          <pc:docMk/>
          <pc:sldMk cId="1493065653" sldId="264"/>
        </pc:sldMkLst>
        <pc:spChg chg="mod">
          <ac:chgData name="서정인/임베디드시스템공학과" userId="cdbda04e-3570-4c90-aa73-13a18662a310" providerId="ADAL" clId="{C1CB8555-3F01-4141-AF54-FDD9E89C4459}" dt="2024-09-22T11:02:16.114" v="2558" actId="20577"/>
          <ac:spMkLst>
            <pc:docMk/>
            <pc:sldMk cId="1493065653" sldId="264"/>
            <ac:spMk id="8" creationId="{A51B1893-558E-68E3-AA02-96680901EC33}"/>
          </ac:spMkLst>
        </pc:spChg>
      </pc:sldChg>
      <pc:sldChg chg="ord">
        <pc:chgData name="서정인/임베디드시스템공학과" userId="cdbda04e-3570-4c90-aa73-13a18662a310" providerId="ADAL" clId="{C1CB8555-3F01-4141-AF54-FDD9E89C4459}" dt="2024-09-22T09:03:29.327" v="252"/>
        <pc:sldMkLst>
          <pc:docMk/>
          <pc:sldMk cId="407811009" sldId="265"/>
        </pc:sldMkLst>
      </pc:sldChg>
      <pc:sldChg chg="modSp mod">
        <pc:chgData name="서정인/임베디드시스템공학과" userId="cdbda04e-3570-4c90-aa73-13a18662a310" providerId="ADAL" clId="{C1CB8555-3F01-4141-AF54-FDD9E89C4459}" dt="2024-09-23T09:57:04.383" v="3799" actId="20577"/>
        <pc:sldMkLst>
          <pc:docMk/>
          <pc:sldMk cId="1200541858" sldId="267"/>
        </pc:sldMkLst>
        <pc:spChg chg="mod">
          <ac:chgData name="서정인/임베디드시스템공학과" userId="cdbda04e-3570-4c90-aa73-13a18662a310" providerId="ADAL" clId="{C1CB8555-3F01-4141-AF54-FDD9E89C4459}" dt="2024-09-23T09:57:04.383" v="3799" actId="20577"/>
          <ac:spMkLst>
            <pc:docMk/>
            <pc:sldMk cId="1200541858" sldId="267"/>
            <ac:spMk id="6" creationId="{D700FBD4-106B-A537-C1A7-EEF13F4B53A2}"/>
          </ac:spMkLst>
        </pc:spChg>
      </pc:sldChg>
      <pc:sldChg chg="delSp modSp mod">
        <pc:chgData name="서정인/임베디드시스템공학과" userId="cdbda04e-3570-4c90-aa73-13a18662a310" providerId="ADAL" clId="{C1CB8555-3F01-4141-AF54-FDD9E89C4459}" dt="2024-09-22T10:17:01.947" v="324" actId="20577"/>
        <pc:sldMkLst>
          <pc:docMk/>
          <pc:sldMk cId="2624126298" sldId="268"/>
        </pc:sldMkLst>
        <pc:spChg chg="mod">
          <ac:chgData name="서정인/임베디드시스템공학과" userId="cdbda04e-3570-4c90-aa73-13a18662a310" providerId="ADAL" clId="{C1CB8555-3F01-4141-AF54-FDD9E89C4459}" dt="2024-09-22T09:02:36.713" v="248" actId="1076"/>
          <ac:spMkLst>
            <pc:docMk/>
            <pc:sldMk cId="2624126298" sldId="268"/>
            <ac:spMk id="11" creationId="{FB5249CE-B71E-9BB3-104F-979A098B2CD0}"/>
          </ac:spMkLst>
        </pc:spChg>
        <pc:spChg chg="mod">
          <ac:chgData name="서정인/임베디드시스템공학과" userId="cdbda04e-3570-4c90-aa73-13a18662a310" providerId="ADAL" clId="{C1CB8555-3F01-4141-AF54-FDD9E89C4459}" dt="2024-09-22T09:02:36.713" v="248" actId="1076"/>
          <ac:spMkLst>
            <pc:docMk/>
            <pc:sldMk cId="2624126298" sldId="268"/>
            <ac:spMk id="21" creationId="{36AB9E98-2900-DB42-2DE8-614A4E2CEF56}"/>
          </ac:spMkLst>
        </pc:spChg>
        <pc:spChg chg="mod">
          <ac:chgData name="서정인/임베디드시스템공학과" userId="cdbda04e-3570-4c90-aa73-13a18662a310" providerId="ADAL" clId="{C1CB8555-3F01-4141-AF54-FDD9E89C4459}" dt="2024-09-22T09:02:36.713" v="248" actId="1076"/>
          <ac:spMkLst>
            <pc:docMk/>
            <pc:sldMk cId="2624126298" sldId="268"/>
            <ac:spMk id="22" creationId="{28F2D477-4809-00A3-B325-3818E8F35AB5}"/>
          </ac:spMkLst>
        </pc:spChg>
        <pc:spChg chg="mod">
          <ac:chgData name="서정인/임베디드시스템공학과" userId="cdbda04e-3570-4c90-aa73-13a18662a310" providerId="ADAL" clId="{C1CB8555-3F01-4141-AF54-FDD9E89C4459}" dt="2024-09-22T09:03:19.515" v="250" actId="1076"/>
          <ac:spMkLst>
            <pc:docMk/>
            <pc:sldMk cId="2624126298" sldId="268"/>
            <ac:spMk id="23" creationId="{2D30440B-DE31-7770-F57C-0357740BE90F}"/>
          </ac:spMkLst>
        </pc:spChg>
        <pc:spChg chg="mod">
          <ac:chgData name="서정인/임베디드시스템공학과" userId="cdbda04e-3570-4c90-aa73-13a18662a310" providerId="ADAL" clId="{C1CB8555-3F01-4141-AF54-FDD9E89C4459}" dt="2024-09-22T09:03:19.515" v="250" actId="1076"/>
          <ac:spMkLst>
            <pc:docMk/>
            <pc:sldMk cId="2624126298" sldId="268"/>
            <ac:spMk id="24" creationId="{77821264-4EFB-11A6-6B37-FBADFC7C53B3}"/>
          </ac:spMkLst>
        </pc:spChg>
        <pc:spChg chg="mod">
          <ac:chgData name="서정인/임베디드시스템공학과" userId="cdbda04e-3570-4c90-aa73-13a18662a310" providerId="ADAL" clId="{C1CB8555-3F01-4141-AF54-FDD9E89C4459}" dt="2024-09-22T09:03:19.515" v="250" actId="1076"/>
          <ac:spMkLst>
            <pc:docMk/>
            <pc:sldMk cId="2624126298" sldId="268"/>
            <ac:spMk id="25" creationId="{84D1243B-87FD-5F19-5F72-55B734049D68}"/>
          </ac:spMkLst>
        </pc:spChg>
        <pc:spChg chg="mod">
          <ac:chgData name="서정인/임베디드시스템공학과" userId="cdbda04e-3570-4c90-aa73-13a18662a310" providerId="ADAL" clId="{C1CB8555-3F01-4141-AF54-FDD9E89C4459}" dt="2024-09-22T09:03:01.773" v="249" actId="1076"/>
          <ac:spMkLst>
            <pc:docMk/>
            <pc:sldMk cId="2624126298" sldId="268"/>
            <ac:spMk id="26" creationId="{0ED5EA7F-E184-866E-CE53-1CC2E787E0B7}"/>
          </ac:spMkLst>
        </pc:spChg>
        <pc:spChg chg="mod">
          <ac:chgData name="서정인/임베디드시스템공학과" userId="cdbda04e-3570-4c90-aa73-13a18662a310" providerId="ADAL" clId="{C1CB8555-3F01-4141-AF54-FDD9E89C4459}" dt="2024-09-22T09:03:01.773" v="249" actId="1076"/>
          <ac:spMkLst>
            <pc:docMk/>
            <pc:sldMk cId="2624126298" sldId="268"/>
            <ac:spMk id="27" creationId="{44A1306E-F8A7-EB9E-2577-BEEAB629A276}"/>
          </ac:spMkLst>
        </pc:spChg>
        <pc:spChg chg="mod">
          <ac:chgData name="서정인/임베디드시스템공학과" userId="cdbda04e-3570-4c90-aa73-13a18662a310" providerId="ADAL" clId="{C1CB8555-3F01-4141-AF54-FDD9E89C4459}" dt="2024-09-22T09:03:01.773" v="249" actId="1076"/>
          <ac:spMkLst>
            <pc:docMk/>
            <pc:sldMk cId="2624126298" sldId="268"/>
            <ac:spMk id="28" creationId="{1312C7F1-48F0-36C4-8772-7CBA560042E2}"/>
          </ac:spMkLst>
        </pc:spChg>
        <pc:spChg chg="del">
          <ac:chgData name="서정인/임베디드시스템공학과" userId="cdbda04e-3570-4c90-aa73-13a18662a310" providerId="ADAL" clId="{C1CB8555-3F01-4141-AF54-FDD9E89C4459}" dt="2024-09-22T09:02:05.122" v="242" actId="478"/>
          <ac:spMkLst>
            <pc:docMk/>
            <pc:sldMk cId="2624126298" sldId="268"/>
            <ac:spMk id="29" creationId="{D1EA4674-E0C8-0C6E-9E50-FB60ECC65437}"/>
          </ac:spMkLst>
        </pc:spChg>
        <pc:spChg chg="del">
          <ac:chgData name="서정인/임베디드시스템공학과" userId="cdbda04e-3570-4c90-aa73-13a18662a310" providerId="ADAL" clId="{C1CB8555-3F01-4141-AF54-FDD9E89C4459}" dt="2024-09-22T09:02:09.694" v="246" actId="478"/>
          <ac:spMkLst>
            <pc:docMk/>
            <pc:sldMk cId="2624126298" sldId="268"/>
            <ac:spMk id="30" creationId="{0892B10D-60DB-E2CE-EC3D-232703668BEA}"/>
          </ac:spMkLst>
        </pc:spChg>
        <pc:spChg chg="del">
          <ac:chgData name="서정인/임베디드시스템공학과" userId="cdbda04e-3570-4c90-aa73-13a18662a310" providerId="ADAL" clId="{C1CB8555-3F01-4141-AF54-FDD9E89C4459}" dt="2024-09-22T09:02:08.871" v="245" actId="478"/>
          <ac:spMkLst>
            <pc:docMk/>
            <pc:sldMk cId="2624126298" sldId="268"/>
            <ac:spMk id="31" creationId="{CA248A25-D5BA-AECF-6D07-11488F81ACE8}"/>
          </ac:spMkLst>
        </pc:spChg>
        <pc:spChg chg="mod">
          <ac:chgData name="서정인/임베디드시스템공학과" userId="cdbda04e-3570-4c90-aa73-13a18662a310" providerId="ADAL" clId="{C1CB8555-3F01-4141-AF54-FDD9E89C4459}" dt="2024-09-22T10:16:37.738" v="320" actId="20577"/>
          <ac:spMkLst>
            <pc:docMk/>
            <pc:sldMk cId="2624126298" sldId="268"/>
            <ac:spMk id="33" creationId="{A035953A-956B-1A3E-A0D2-3E6524968FBD}"/>
          </ac:spMkLst>
        </pc:spChg>
        <pc:spChg chg="mod">
          <ac:chgData name="서정인/임베디드시스템공학과" userId="cdbda04e-3570-4c90-aa73-13a18662a310" providerId="ADAL" clId="{C1CB8555-3F01-4141-AF54-FDD9E89C4459}" dt="2024-09-22T10:16:18.556" v="286"/>
          <ac:spMkLst>
            <pc:docMk/>
            <pc:sldMk cId="2624126298" sldId="268"/>
            <ac:spMk id="34" creationId="{2636E4A6-9CE9-4A75-68D4-787279909079}"/>
          </ac:spMkLst>
        </pc:spChg>
        <pc:spChg chg="mod">
          <ac:chgData name="서정인/임베디드시스템공학과" userId="cdbda04e-3570-4c90-aa73-13a18662a310" providerId="ADAL" clId="{C1CB8555-3F01-4141-AF54-FDD9E89C4459}" dt="2024-09-22T10:17:01.947" v="324" actId="20577"/>
          <ac:spMkLst>
            <pc:docMk/>
            <pc:sldMk cId="2624126298" sldId="268"/>
            <ac:spMk id="35" creationId="{99AF7C21-67C8-C8D3-A8DD-712303A76FFD}"/>
          </ac:spMkLst>
        </pc:spChg>
        <pc:spChg chg="del mod">
          <ac:chgData name="서정인/임베디드시스템공학과" userId="cdbda04e-3570-4c90-aa73-13a18662a310" providerId="ADAL" clId="{C1CB8555-3F01-4141-AF54-FDD9E89C4459}" dt="2024-09-22T09:02:07.827" v="244" actId="478"/>
          <ac:spMkLst>
            <pc:docMk/>
            <pc:sldMk cId="2624126298" sldId="268"/>
            <ac:spMk id="36" creationId="{445FA252-A56C-3AE5-3E24-D5B8C7A0F792}"/>
          </ac:spMkLst>
        </pc:spChg>
      </pc:sldChg>
      <pc:sldChg chg="ord">
        <pc:chgData name="서정인/임베디드시스템공학과" userId="cdbda04e-3570-4c90-aa73-13a18662a310" providerId="ADAL" clId="{C1CB8555-3F01-4141-AF54-FDD9E89C4459}" dt="2024-09-22T11:25:22.254" v="3708"/>
        <pc:sldMkLst>
          <pc:docMk/>
          <pc:sldMk cId="1653716550" sldId="269"/>
        </pc:sldMkLst>
      </pc:sldChg>
      <pc:sldChg chg="modSp del mod">
        <pc:chgData name="서정인/임베디드시스템공학과" userId="cdbda04e-3570-4c90-aa73-13a18662a310" providerId="ADAL" clId="{C1CB8555-3F01-4141-AF54-FDD9E89C4459}" dt="2024-09-22T11:08:47.559" v="2754" actId="47"/>
        <pc:sldMkLst>
          <pc:docMk/>
          <pc:sldMk cId="62630422" sldId="270"/>
        </pc:sldMkLst>
        <pc:spChg chg="mod">
          <ac:chgData name="서정인/임베디드시스템공학과" userId="cdbda04e-3570-4c90-aa73-13a18662a310" providerId="ADAL" clId="{C1CB8555-3F01-4141-AF54-FDD9E89C4459}" dt="2024-09-22T11:08:09.506" v="2752" actId="20577"/>
          <ac:spMkLst>
            <pc:docMk/>
            <pc:sldMk cId="62630422" sldId="270"/>
            <ac:spMk id="21" creationId="{C8C43A1B-F979-7780-ACE4-F4C4420225C9}"/>
          </ac:spMkLst>
        </pc:spChg>
      </pc:sldChg>
      <pc:sldChg chg="modSp mod ord">
        <pc:chgData name="서정인/임베디드시스템공학과" userId="cdbda04e-3570-4c90-aa73-13a18662a310" providerId="ADAL" clId="{C1CB8555-3F01-4141-AF54-FDD9E89C4459}" dt="2024-09-22T11:25:58.546" v="3775" actId="20577"/>
        <pc:sldMkLst>
          <pc:docMk/>
          <pc:sldMk cId="3716287179" sldId="273"/>
        </pc:sldMkLst>
        <pc:spChg chg="mod">
          <ac:chgData name="서정인/임베디드시스템공학과" userId="cdbda04e-3570-4c90-aa73-13a18662a310" providerId="ADAL" clId="{C1CB8555-3F01-4141-AF54-FDD9E89C4459}" dt="2024-09-22T11:25:58.546" v="3775" actId="20577"/>
          <ac:spMkLst>
            <pc:docMk/>
            <pc:sldMk cId="3716287179" sldId="273"/>
            <ac:spMk id="4" creationId="{A77E69F6-CA24-9568-55E2-01ED1939BF34}"/>
          </ac:spMkLst>
        </pc:spChg>
        <pc:spChg chg="mod">
          <ac:chgData name="서정인/임베디드시스템공학과" userId="cdbda04e-3570-4c90-aa73-13a18662a310" providerId="ADAL" clId="{C1CB8555-3F01-4141-AF54-FDD9E89C4459}" dt="2024-09-22T11:23:18.553" v="3505" actId="20577"/>
          <ac:spMkLst>
            <pc:docMk/>
            <pc:sldMk cId="3716287179" sldId="273"/>
            <ac:spMk id="17" creationId="{B136A609-4D9C-FDCA-A3DC-DA4A53A73CB8}"/>
          </ac:spMkLst>
        </pc:spChg>
        <pc:spChg chg="mod">
          <ac:chgData name="서정인/임베디드시스템공학과" userId="cdbda04e-3570-4c90-aa73-13a18662a310" providerId="ADAL" clId="{C1CB8555-3F01-4141-AF54-FDD9E89C4459}" dt="2024-09-22T11:25:15.633" v="3706" actId="1076"/>
          <ac:spMkLst>
            <pc:docMk/>
            <pc:sldMk cId="3716287179" sldId="273"/>
            <ac:spMk id="18" creationId="{E77B48CB-363E-7A41-EA92-54227E7509EC}"/>
          </ac:spMkLst>
        </pc:spChg>
        <pc:spChg chg="mod">
          <ac:chgData name="서정인/임베디드시스템공학과" userId="cdbda04e-3570-4c90-aa73-13a18662a310" providerId="ADAL" clId="{C1CB8555-3F01-4141-AF54-FDD9E89C4459}" dt="2024-09-22T11:24:15.813" v="3530" actId="1076"/>
          <ac:spMkLst>
            <pc:docMk/>
            <pc:sldMk cId="3716287179" sldId="273"/>
            <ac:spMk id="19" creationId="{02395343-844B-94DF-32B1-2DE77E5AFEE8}"/>
          </ac:spMkLst>
        </pc:spChg>
        <pc:spChg chg="mod">
          <ac:chgData name="서정인/임베디드시스템공학과" userId="cdbda04e-3570-4c90-aa73-13a18662a310" providerId="ADAL" clId="{C1CB8555-3F01-4141-AF54-FDD9E89C4459}" dt="2024-09-22T11:20:31.379" v="3283" actId="1076"/>
          <ac:spMkLst>
            <pc:docMk/>
            <pc:sldMk cId="3716287179" sldId="273"/>
            <ac:spMk id="20" creationId="{F6DEDA79-67C1-6031-BC87-13A6297980F7}"/>
          </ac:spMkLst>
        </pc:spChg>
        <pc:spChg chg="mod">
          <ac:chgData name="서정인/임베디드시스템공학과" userId="cdbda04e-3570-4c90-aa73-13a18662a310" providerId="ADAL" clId="{C1CB8555-3F01-4141-AF54-FDD9E89C4459}" dt="2024-09-22T11:21:00.060" v="3324" actId="1076"/>
          <ac:spMkLst>
            <pc:docMk/>
            <pc:sldMk cId="3716287179" sldId="273"/>
            <ac:spMk id="21" creationId="{D3B83D52-9678-771C-6CF5-7E813A5A0B1C}"/>
          </ac:spMkLst>
        </pc:spChg>
        <pc:spChg chg="mod">
          <ac:chgData name="서정인/임베디드시스템공학과" userId="cdbda04e-3570-4c90-aa73-13a18662a310" providerId="ADAL" clId="{C1CB8555-3F01-4141-AF54-FDD9E89C4459}" dt="2024-09-22T11:21:24.015" v="3355" actId="1076"/>
          <ac:spMkLst>
            <pc:docMk/>
            <pc:sldMk cId="3716287179" sldId="273"/>
            <ac:spMk id="22" creationId="{CFAE4224-827F-8839-25A5-A95E7FD7BC0D}"/>
          </ac:spMkLst>
        </pc:spChg>
      </pc:sldChg>
      <pc:sldChg chg="addSp delSp mod">
        <pc:chgData name="서정인/임베디드시스템공학과" userId="cdbda04e-3570-4c90-aa73-13a18662a310" providerId="ADAL" clId="{C1CB8555-3F01-4141-AF54-FDD9E89C4459}" dt="2024-09-22T11:09:25.731" v="2756" actId="478"/>
        <pc:sldMkLst>
          <pc:docMk/>
          <pc:sldMk cId="3546506256" sldId="276"/>
        </pc:sldMkLst>
        <pc:spChg chg="add del">
          <ac:chgData name="서정인/임베디드시스템공학과" userId="cdbda04e-3570-4c90-aa73-13a18662a310" providerId="ADAL" clId="{C1CB8555-3F01-4141-AF54-FDD9E89C4459}" dt="2024-09-22T11:09:25.731" v="2756" actId="478"/>
          <ac:spMkLst>
            <pc:docMk/>
            <pc:sldMk cId="3546506256" sldId="276"/>
            <ac:spMk id="9" creationId="{0277221B-9258-1108-4CB2-F2A54B87031B}"/>
          </ac:spMkLst>
        </pc:spChg>
      </pc:sldChg>
      <pc:sldChg chg="modSp mod ord">
        <pc:chgData name="서정인/임베디드시스템공학과" userId="cdbda04e-3570-4c90-aa73-13a18662a310" providerId="ADAL" clId="{C1CB8555-3F01-4141-AF54-FDD9E89C4459}" dt="2024-09-24T10:14:08.083" v="3829" actId="1076"/>
        <pc:sldMkLst>
          <pc:docMk/>
          <pc:sldMk cId="3908572757" sldId="286"/>
        </pc:sldMkLst>
        <pc:spChg chg="mod">
          <ac:chgData name="서정인/임베디드시스템공학과" userId="cdbda04e-3570-4c90-aa73-13a18662a310" providerId="ADAL" clId="{C1CB8555-3F01-4141-AF54-FDD9E89C4459}" dt="2024-09-24T10:13:36.546" v="3827" actId="1076"/>
          <ac:spMkLst>
            <pc:docMk/>
            <pc:sldMk cId="3908572757" sldId="286"/>
            <ac:spMk id="4" creationId="{A77E7480-CCA7-F531-E485-18C961EE4030}"/>
          </ac:spMkLst>
        </pc:spChg>
        <pc:cxnChg chg="mod">
          <ac:chgData name="서정인/임베디드시스템공학과" userId="cdbda04e-3570-4c90-aa73-13a18662a310" providerId="ADAL" clId="{C1CB8555-3F01-4141-AF54-FDD9E89C4459}" dt="2024-09-24T10:14:08.083" v="3829" actId="1076"/>
          <ac:cxnSpMkLst>
            <pc:docMk/>
            <pc:sldMk cId="3908572757" sldId="286"/>
            <ac:cxnSpMk id="5" creationId="{1FC3C49B-4BAE-6170-B1E6-3D607098C2A8}"/>
          </ac:cxnSpMkLst>
        </pc:cxnChg>
      </pc:sldChg>
      <pc:sldChg chg="modSp add mod">
        <pc:chgData name="서정인/임베디드시스템공학과" userId="cdbda04e-3570-4c90-aa73-13a18662a310" providerId="ADAL" clId="{C1CB8555-3F01-4141-AF54-FDD9E89C4459}" dt="2024-09-22T10:54:23.638" v="1715" actId="20577"/>
        <pc:sldMkLst>
          <pc:docMk/>
          <pc:sldMk cId="207043499" sldId="288"/>
        </pc:sldMkLst>
        <pc:spChg chg="mod">
          <ac:chgData name="서정인/임베디드시스템공학과" userId="cdbda04e-3570-4c90-aa73-13a18662a310" providerId="ADAL" clId="{C1CB8555-3F01-4141-AF54-FDD9E89C4459}" dt="2024-09-22T10:20:40.500" v="374" actId="20577"/>
          <ac:spMkLst>
            <pc:docMk/>
            <pc:sldMk cId="207043499" sldId="288"/>
            <ac:spMk id="3" creationId="{AB3148C9-4855-880B-4823-30B169977BD4}"/>
          </ac:spMkLst>
        </pc:spChg>
        <pc:spChg chg="mod">
          <ac:chgData name="서정인/임베디드시스템공학과" userId="cdbda04e-3570-4c90-aa73-13a18662a310" providerId="ADAL" clId="{C1CB8555-3F01-4141-AF54-FDD9E89C4459}" dt="2024-09-22T10:20:47.007" v="393" actId="20577"/>
          <ac:spMkLst>
            <pc:docMk/>
            <pc:sldMk cId="207043499" sldId="288"/>
            <ac:spMk id="4" creationId="{A77E69F6-CA24-9568-55E2-01ED1939BF34}"/>
          </ac:spMkLst>
        </pc:spChg>
        <pc:spChg chg="mod">
          <ac:chgData name="서정인/임베디드시스템공학과" userId="cdbda04e-3570-4c90-aa73-13a18662a310" providerId="ADAL" clId="{C1CB8555-3F01-4141-AF54-FDD9E89C4459}" dt="2024-09-22T10:21:21.481" v="448" actId="20577"/>
          <ac:spMkLst>
            <pc:docMk/>
            <pc:sldMk cId="207043499" sldId="288"/>
            <ac:spMk id="23" creationId="{E02D9CA4-779C-4D7F-E245-D68DDC505D7A}"/>
          </ac:spMkLst>
        </pc:spChg>
        <pc:spChg chg="mod">
          <ac:chgData name="서정인/임베디드시스템공학과" userId="cdbda04e-3570-4c90-aa73-13a18662a310" providerId="ADAL" clId="{C1CB8555-3F01-4141-AF54-FDD9E89C4459}" dt="2024-09-22T10:26:25.761" v="1023" actId="20577"/>
          <ac:spMkLst>
            <pc:docMk/>
            <pc:sldMk cId="207043499" sldId="288"/>
            <ac:spMk id="24" creationId="{47312C07-DFD0-E3A3-E68D-8B9BCEE4F4C9}"/>
          </ac:spMkLst>
        </pc:spChg>
        <pc:spChg chg="mod">
          <ac:chgData name="서정인/임베디드시스템공학과" userId="cdbda04e-3570-4c90-aa73-13a18662a310" providerId="ADAL" clId="{C1CB8555-3F01-4141-AF54-FDD9E89C4459}" dt="2024-09-22T10:22:19.634" v="488" actId="20577"/>
          <ac:spMkLst>
            <pc:docMk/>
            <pc:sldMk cId="207043499" sldId="288"/>
            <ac:spMk id="25" creationId="{DD76D0F2-0D1A-5FA0-D143-97B7EB538420}"/>
          </ac:spMkLst>
        </pc:spChg>
        <pc:spChg chg="mod">
          <ac:chgData name="서정인/임베디드시스템공학과" userId="cdbda04e-3570-4c90-aa73-13a18662a310" providerId="ADAL" clId="{C1CB8555-3F01-4141-AF54-FDD9E89C4459}" dt="2024-09-22T10:26:30.761" v="1041" actId="20577"/>
          <ac:spMkLst>
            <pc:docMk/>
            <pc:sldMk cId="207043499" sldId="288"/>
            <ac:spMk id="26" creationId="{B2378E72-007A-19E6-ACDC-76272838D4F3}"/>
          </ac:spMkLst>
        </pc:spChg>
        <pc:spChg chg="mod">
          <ac:chgData name="서정인/임베디드시스템공학과" userId="cdbda04e-3570-4c90-aa73-13a18662a310" providerId="ADAL" clId="{C1CB8555-3F01-4141-AF54-FDD9E89C4459}" dt="2024-09-22T10:21:53.768" v="456" actId="20577"/>
          <ac:spMkLst>
            <pc:docMk/>
            <pc:sldMk cId="207043499" sldId="288"/>
            <ac:spMk id="29" creationId="{EF575D93-A330-23F8-F93D-B059AB5157E2}"/>
          </ac:spMkLst>
        </pc:spChg>
        <pc:spChg chg="mod">
          <ac:chgData name="서정인/임베디드시스템공학과" userId="cdbda04e-3570-4c90-aa73-13a18662a310" providerId="ADAL" clId="{C1CB8555-3F01-4141-AF54-FDD9E89C4459}" dt="2024-09-22T10:53:41.911" v="1546" actId="20577"/>
          <ac:spMkLst>
            <pc:docMk/>
            <pc:sldMk cId="207043499" sldId="288"/>
            <ac:spMk id="30" creationId="{4631ABC3-37C9-AB11-A91C-72DE3E09D0BD}"/>
          </ac:spMkLst>
        </pc:spChg>
        <pc:spChg chg="mod">
          <ac:chgData name="서정인/임베디드시스템공학과" userId="cdbda04e-3570-4c90-aa73-13a18662a310" providerId="ADAL" clId="{C1CB8555-3F01-4141-AF54-FDD9E89C4459}" dt="2024-09-22T10:25:58.263" v="1007" actId="20577"/>
          <ac:spMkLst>
            <pc:docMk/>
            <pc:sldMk cId="207043499" sldId="288"/>
            <ac:spMk id="31" creationId="{554E7499-863D-F449-7ACC-422B0CE00A6F}"/>
          </ac:spMkLst>
        </pc:spChg>
        <pc:spChg chg="mod">
          <ac:chgData name="서정인/임베디드시스템공학과" userId="cdbda04e-3570-4c90-aa73-13a18662a310" providerId="ADAL" clId="{C1CB8555-3F01-4141-AF54-FDD9E89C4459}" dt="2024-09-22T10:54:23.638" v="1715" actId="20577"/>
          <ac:spMkLst>
            <pc:docMk/>
            <pc:sldMk cId="207043499" sldId="288"/>
            <ac:spMk id="246" creationId="{A1E5E01E-746F-E5DE-CE41-0FF614C190EC}"/>
          </ac:spMkLst>
        </pc:spChg>
      </pc:sldChg>
      <pc:sldChg chg="modSp add mod">
        <pc:chgData name="서정인/임베디드시스템공학과" userId="cdbda04e-3570-4c90-aa73-13a18662a310" providerId="ADAL" clId="{C1CB8555-3F01-4141-AF54-FDD9E89C4459}" dt="2024-09-22T11:03:54.521" v="2665" actId="20577"/>
        <pc:sldMkLst>
          <pc:docMk/>
          <pc:sldMk cId="3200149743" sldId="289"/>
        </pc:sldMkLst>
        <pc:spChg chg="mod">
          <ac:chgData name="서정인/임베디드시스템공학과" userId="cdbda04e-3570-4c90-aa73-13a18662a310" providerId="ADAL" clId="{C1CB8555-3F01-4141-AF54-FDD9E89C4459}" dt="2024-09-22T11:02:21.390" v="2563" actId="20577"/>
          <ac:spMkLst>
            <pc:docMk/>
            <pc:sldMk cId="3200149743" sldId="289"/>
            <ac:spMk id="4" creationId="{A77E69F6-CA24-9568-55E2-01ED1939BF34}"/>
          </ac:spMkLst>
        </pc:spChg>
        <pc:spChg chg="mod">
          <ac:chgData name="서정인/임베디드시스템공학과" userId="cdbda04e-3570-4c90-aa73-13a18662a310" providerId="ADAL" clId="{C1CB8555-3F01-4141-AF54-FDD9E89C4459}" dt="2024-09-22T10:54:46.813" v="1749" actId="20577"/>
          <ac:spMkLst>
            <pc:docMk/>
            <pc:sldMk cId="3200149743" sldId="289"/>
            <ac:spMk id="23" creationId="{E02D9CA4-779C-4D7F-E245-D68DDC505D7A}"/>
          </ac:spMkLst>
        </pc:spChg>
        <pc:spChg chg="mod">
          <ac:chgData name="서정인/임베디드시스템공학과" userId="cdbda04e-3570-4c90-aa73-13a18662a310" providerId="ADAL" clId="{C1CB8555-3F01-4141-AF54-FDD9E89C4459}" dt="2024-09-22T10:56:46.848" v="2039" actId="20577"/>
          <ac:spMkLst>
            <pc:docMk/>
            <pc:sldMk cId="3200149743" sldId="289"/>
            <ac:spMk id="29" creationId="{EF575D93-A330-23F8-F93D-B059AB5157E2}"/>
          </ac:spMkLst>
        </pc:spChg>
        <pc:spChg chg="mod">
          <ac:chgData name="서정인/임베디드시스템공학과" userId="cdbda04e-3570-4c90-aa73-13a18662a310" providerId="ADAL" clId="{C1CB8555-3F01-4141-AF54-FDD9E89C4459}" dt="2024-09-22T11:01:19.407" v="2531" actId="20577"/>
          <ac:spMkLst>
            <pc:docMk/>
            <pc:sldMk cId="3200149743" sldId="289"/>
            <ac:spMk id="30" creationId="{4631ABC3-37C9-AB11-A91C-72DE3E09D0BD}"/>
          </ac:spMkLst>
        </pc:spChg>
        <pc:spChg chg="mod">
          <ac:chgData name="서정인/임베디드시스템공학과" userId="cdbda04e-3570-4c90-aa73-13a18662a310" providerId="ADAL" clId="{C1CB8555-3F01-4141-AF54-FDD9E89C4459}" dt="2024-09-22T10:59:58.889" v="2446" actId="20577"/>
          <ac:spMkLst>
            <pc:docMk/>
            <pc:sldMk cId="3200149743" sldId="289"/>
            <ac:spMk id="31" creationId="{554E7499-863D-F449-7ACC-422B0CE00A6F}"/>
          </ac:spMkLst>
        </pc:spChg>
        <pc:spChg chg="mod">
          <ac:chgData name="서정인/임베디드시스템공학과" userId="cdbda04e-3570-4c90-aa73-13a18662a310" providerId="ADAL" clId="{C1CB8555-3F01-4141-AF54-FDD9E89C4459}" dt="2024-09-22T11:03:54.521" v="2665" actId="20577"/>
          <ac:spMkLst>
            <pc:docMk/>
            <pc:sldMk cId="3200149743" sldId="289"/>
            <ac:spMk id="246" creationId="{A1E5E01E-746F-E5DE-CE41-0FF614C190EC}"/>
          </ac:spMkLst>
        </pc:spChg>
      </pc:sldChg>
      <pc:sldChg chg="add">
        <pc:chgData name="서정인/임베디드시스템공학과" userId="cdbda04e-3570-4c90-aa73-13a18662a310" providerId="ADAL" clId="{C1CB8555-3F01-4141-AF54-FDD9E89C4459}" dt="2024-09-22T11:08:41.617" v="2753"/>
        <pc:sldMkLst>
          <pc:docMk/>
          <pc:sldMk cId="2666867536" sldId="290"/>
        </pc:sldMkLst>
      </pc:sldChg>
      <pc:sldChg chg="addSp delSp modSp add mod">
        <pc:chgData name="서정인/임베디드시스템공학과" userId="cdbda04e-3570-4c90-aa73-13a18662a310" providerId="ADAL" clId="{C1CB8555-3F01-4141-AF54-FDD9E89C4459}" dt="2024-09-22T11:17:30.720" v="3227" actId="1076"/>
        <pc:sldMkLst>
          <pc:docMk/>
          <pc:sldMk cId="2143833754" sldId="291"/>
        </pc:sldMkLst>
        <pc:spChg chg="add mod">
          <ac:chgData name="서정인/임베디드시스템공학과" userId="cdbda04e-3570-4c90-aa73-13a18662a310" providerId="ADAL" clId="{C1CB8555-3F01-4141-AF54-FDD9E89C4459}" dt="2024-09-22T11:13:33.415" v="3034" actId="1076"/>
          <ac:spMkLst>
            <pc:docMk/>
            <pc:sldMk cId="2143833754" sldId="291"/>
            <ac:spMk id="2" creationId="{2FE6BB86-4909-6310-7984-BC3BC7F4C538}"/>
          </ac:spMkLst>
        </pc:spChg>
        <pc:spChg chg="mod">
          <ac:chgData name="서정인/임베디드시스템공학과" userId="cdbda04e-3570-4c90-aa73-13a18662a310" providerId="ADAL" clId="{C1CB8555-3F01-4141-AF54-FDD9E89C4459}" dt="2024-09-22T11:09:35.087" v="2759" actId="20577"/>
          <ac:spMkLst>
            <pc:docMk/>
            <pc:sldMk cId="2143833754" sldId="291"/>
            <ac:spMk id="3" creationId="{AB3148C9-4855-880B-4823-30B169977BD4}"/>
          </ac:spMkLst>
        </pc:spChg>
        <pc:spChg chg="mod">
          <ac:chgData name="서정인/임베디드시스템공학과" userId="cdbda04e-3570-4c90-aa73-13a18662a310" providerId="ADAL" clId="{C1CB8555-3F01-4141-AF54-FDD9E89C4459}" dt="2024-09-22T11:09:42.957" v="2791" actId="20577"/>
          <ac:spMkLst>
            <pc:docMk/>
            <pc:sldMk cId="2143833754" sldId="291"/>
            <ac:spMk id="4" creationId="{A77E69F6-CA24-9568-55E2-01ED1939BF34}"/>
          </ac:spMkLst>
        </pc:spChg>
        <pc:spChg chg="add mod">
          <ac:chgData name="서정인/임베디드시스템공학과" userId="cdbda04e-3570-4c90-aa73-13a18662a310" providerId="ADAL" clId="{C1CB8555-3F01-4141-AF54-FDD9E89C4459}" dt="2024-09-22T11:15:11.179" v="3059" actId="20577"/>
          <ac:spMkLst>
            <pc:docMk/>
            <pc:sldMk cId="2143833754" sldId="291"/>
            <ac:spMk id="5" creationId="{9CEA3750-7A41-4D5A-68C3-A8D388D4DF52}"/>
          </ac:spMkLst>
        </pc:spChg>
        <pc:spChg chg="add mod">
          <ac:chgData name="서정인/임베디드시스템공학과" userId="cdbda04e-3570-4c90-aa73-13a18662a310" providerId="ADAL" clId="{C1CB8555-3F01-4141-AF54-FDD9E89C4459}" dt="2024-09-22T11:15:08.308" v="3050" actId="20577"/>
          <ac:spMkLst>
            <pc:docMk/>
            <pc:sldMk cId="2143833754" sldId="291"/>
            <ac:spMk id="6" creationId="{0D074572-B315-5DB0-EA3A-E6AA2C3027B3}"/>
          </ac:spMkLst>
        </pc:spChg>
        <pc:spChg chg="add del mod">
          <ac:chgData name="서정인/임베디드시스템공학과" userId="cdbda04e-3570-4c90-aa73-13a18662a310" providerId="ADAL" clId="{C1CB8555-3F01-4141-AF54-FDD9E89C4459}" dt="2024-09-22T11:11:04.954" v="2808" actId="1076"/>
          <ac:spMkLst>
            <pc:docMk/>
            <pc:sldMk cId="2143833754" sldId="291"/>
            <ac:spMk id="7" creationId="{F080C199-243B-2784-BC1B-E113C02E4C39}"/>
          </ac:spMkLst>
        </pc:spChg>
        <pc:spChg chg="del">
          <ac:chgData name="서정인/임베디드시스템공학과" userId="cdbda04e-3570-4c90-aa73-13a18662a310" providerId="ADAL" clId="{C1CB8555-3F01-4141-AF54-FDD9E89C4459}" dt="2024-09-22T11:10:04.254" v="2803" actId="478"/>
          <ac:spMkLst>
            <pc:docMk/>
            <pc:sldMk cId="2143833754" sldId="291"/>
            <ac:spMk id="9" creationId="{0277221B-9258-1108-4CB2-F2A54B87031B}"/>
          </ac:spMkLst>
        </pc:spChg>
        <pc:spChg chg="del">
          <ac:chgData name="서정인/임베디드시스템공학과" userId="cdbda04e-3570-4c90-aa73-13a18662a310" providerId="ADAL" clId="{C1CB8555-3F01-4141-AF54-FDD9E89C4459}" dt="2024-09-22T11:09:48.663" v="2792" actId="478"/>
          <ac:spMkLst>
            <pc:docMk/>
            <pc:sldMk cId="2143833754" sldId="291"/>
            <ac:spMk id="16" creationId="{3C87304F-418B-7945-C3B8-B833C3D75C26}"/>
          </ac:spMkLst>
        </pc:spChg>
        <pc:spChg chg="del">
          <ac:chgData name="서정인/임베디드시스템공학과" userId="cdbda04e-3570-4c90-aa73-13a18662a310" providerId="ADAL" clId="{C1CB8555-3F01-4141-AF54-FDD9E89C4459}" dt="2024-09-22T11:09:58.407" v="2799" actId="478"/>
          <ac:spMkLst>
            <pc:docMk/>
            <pc:sldMk cId="2143833754" sldId="291"/>
            <ac:spMk id="224" creationId="{27D21BCB-FE3C-14E8-E257-ACCE4142269B}"/>
          </ac:spMkLst>
        </pc:spChg>
        <pc:spChg chg="del">
          <ac:chgData name="서정인/임베디드시스템공학과" userId="cdbda04e-3570-4c90-aa73-13a18662a310" providerId="ADAL" clId="{C1CB8555-3F01-4141-AF54-FDD9E89C4459}" dt="2024-09-22T11:10:00.869" v="2801" actId="478"/>
          <ac:spMkLst>
            <pc:docMk/>
            <pc:sldMk cId="2143833754" sldId="291"/>
            <ac:spMk id="228" creationId="{A6736A66-A658-6AFA-DE8F-08CEC3602FA3}"/>
          </ac:spMkLst>
        </pc:spChg>
        <pc:spChg chg="del">
          <ac:chgData name="서정인/임베디드시스템공학과" userId="cdbda04e-3570-4c90-aa73-13a18662a310" providerId="ADAL" clId="{C1CB8555-3F01-4141-AF54-FDD9E89C4459}" dt="2024-09-22T11:09:59.270" v="2800" actId="478"/>
          <ac:spMkLst>
            <pc:docMk/>
            <pc:sldMk cId="2143833754" sldId="291"/>
            <ac:spMk id="229" creationId="{E752B1A0-BA72-FB11-BF35-1A391018BA23}"/>
          </ac:spMkLst>
        </pc:spChg>
        <pc:spChg chg="del">
          <ac:chgData name="서정인/임베디드시스템공학과" userId="cdbda04e-3570-4c90-aa73-13a18662a310" providerId="ADAL" clId="{C1CB8555-3F01-4141-AF54-FDD9E89C4459}" dt="2024-09-22T11:09:56.554" v="2796" actId="478"/>
          <ac:spMkLst>
            <pc:docMk/>
            <pc:sldMk cId="2143833754" sldId="291"/>
            <ac:spMk id="230" creationId="{28735AB8-D03F-48E2-E764-367AD7E96687}"/>
          </ac:spMkLst>
        </pc:spChg>
        <pc:spChg chg="del">
          <ac:chgData name="서정인/임베디드시스템공학과" userId="cdbda04e-3570-4c90-aa73-13a18662a310" providerId="ADAL" clId="{C1CB8555-3F01-4141-AF54-FDD9E89C4459}" dt="2024-09-22T11:09:52.931" v="2795" actId="478"/>
          <ac:spMkLst>
            <pc:docMk/>
            <pc:sldMk cId="2143833754" sldId="291"/>
            <ac:spMk id="231" creationId="{09113842-DFA3-A0EA-0540-069CEA4A1916}"/>
          </ac:spMkLst>
        </pc:spChg>
        <pc:spChg chg="del">
          <ac:chgData name="서정인/임베디드시스템공학과" userId="cdbda04e-3570-4c90-aa73-13a18662a310" providerId="ADAL" clId="{C1CB8555-3F01-4141-AF54-FDD9E89C4459}" dt="2024-09-22T11:10:01.997" v="2802" actId="478"/>
          <ac:spMkLst>
            <pc:docMk/>
            <pc:sldMk cId="2143833754" sldId="291"/>
            <ac:spMk id="232" creationId="{40F14839-D109-B537-0C0F-CF96B4C543CD}"/>
          </ac:spMkLst>
        </pc:spChg>
        <pc:spChg chg="del">
          <ac:chgData name="서정인/임베디드시스템공학과" userId="cdbda04e-3570-4c90-aa73-13a18662a310" providerId="ADAL" clId="{C1CB8555-3F01-4141-AF54-FDD9E89C4459}" dt="2024-09-22T11:10:05.820" v="2805" actId="478"/>
          <ac:spMkLst>
            <pc:docMk/>
            <pc:sldMk cId="2143833754" sldId="291"/>
            <ac:spMk id="233" creationId="{A9DF1F9D-E156-8EB5-2D4E-EDA3578EBDA3}"/>
          </ac:spMkLst>
        </pc:spChg>
        <pc:spChg chg="del mod">
          <ac:chgData name="서정인/임베디드시스템공학과" userId="cdbda04e-3570-4c90-aa73-13a18662a310" providerId="ADAL" clId="{C1CB8555-3F01-4141-AF54-FDD9E89C4459}" dt="2024-09-22T11:13:22.559" v="3026" actId="478"/>
          <ac:spMkLst>
            <pc:docMk/>
            <pc:sldMk cId="2143833754" sldId="291"/>
            <ac:spMk id="240" creationId="{ADB4815C-6267-8004-48E5-FB062CD40BBB}"/>
          </ac:spMkLst>
        </pc:spChg>
        <pc:spChg chg="del">
          <ac:chgData name="서정인/임베디드시스템공학과" userId="cdbda04e-3570-4c90-aa73-13a18662a310" providerId="ADAL" clId="{C1CB8555-3F01-4141-AF54-FDD9E89C4459}" dt="2024-09-22T11:14:21.972" v="3035" actId="478"/>
          <ac:spMkLst>
            <pc:docMk/>
            <pc:sldMk cId="2143833754" sldId="291"/>
            <ac:spMk id="241" creationId="{FB5C84C0-D1B5-73BE-4554-52B27A64F95F}"/>
          </ac:spMkLst>
        </pc:spChg>
        <pc:spChg chg="del">
          <ac:chgData name="서정인/임베디드시스템공학과" userId="cdbda04e-3570-4c90-aa73-13a18662a310" providerId="ADAL" clId="{C1CB8555-3F01-4141-AF54-FDD9E89C4459}" dt="2024-09-22T11:14:38.580" v="3039" actId="478"/>
          <ac:spMkLst>
            <pc:docMk/>
            <pc:sldMk cId="2143833754" sldId="291"/>
            <ac:spMk id="242" creationId="{746F7A80-3EB6-0DF1-FF36-931127BF6789}"/>
          </ac:spMkLst>
        </pc:spChg>
        <pc:spChg chg="mod">
          <ac:chgData name="서정인/임베디드시스템공학과" userId="cdbda04e-3570-4c90-aa73-13a18662a310" providerId="ADAL" clId="{C1CB8555-3F01-4141-AF54-FDD9E89C4459}" dt="2024-09-22T11:16:08.761" v="3080" actId="20577"/>
          <ac:spMkLst>
            <pc:docMk/>
            <pc:sldMk cId="2143833754" sldId="291"/>
            <ac:spMk id="243" creationId="{6DFBE12E-D9ED-F905-B57C-6E69A6949FDC}"/>
          </ac:spMkLst>
        </pc:spChg>
        <pc:spChg chg="mod">
          <ac:chgData name="서정인/임베디드시스템공학과" userId="cdbda04e-3570-4c90-aa73-13a18662a310" providerId="ADAL" clId="{C1CB8555-3F01-4141-AF54-FDD9E89C4459}" dt="2024-09-22T11:15:58.739" v="3065" actId="20577"/>
          <ac:spMkLst>
            <pc:docMk/>
            <pc:sldMk cId="2143833754" sldId="291"/>
            <ac:spMk id="244" creationId="{C74D6C1D-A29B-C363-F1FD-6B98339A7C76}"/>
          </ac:spMkLst>
        </pc:spChg>
        <pc:spChg chg="mod">
          <ac:chgData name="서정인/임베디드시스템공학과" userId="cdbda04e-3570-4c90-aa73-13a18662a310" providerId="ADAL" clId="{C1CB8555-3F01-4141-AF54-FDD9E89C4459}" dt="2024-09-22T11:17:30.720" v="3227" actId="1076"/>
          <ac:spMkLst>
            <pc:docMk/>
            <pc:sldMk cId="2143833754" sldId="291"/>
            <ac:spMk id="245" creationId="{90C234CC-0566-186E-E2A5-ACEF16E150CF}"/>
          </ac:spMkLst>
        </pc:spChg>
        <pc:grpChg chg="del">
          <ac:chgData name="서정인/임베디드시스템공학과" userId="cdbda04e-3570-4c90-aa73-13a18662a310" providerId="ADAL" clId="{C1CB8555-3F01-4141-AF54-FDD9E89C4459}" dt="2024-09-22T11:10:04.991" v="2804" actId="478"/>
          <ac:grpSpMkLst>
            <pc:docMk/>
            <pc:sldMk cId="2143833754" sldId="291"/>
            <ac:grpSpMk id="10" creationId="{FDCE7FDD-6633-0309-363E-9B3A43D4394A}"/>
          </ac:grpSpMkLst>
        </pc:grpChg>
        <pc:grpChg chg="del">
          <ac:chgData name="서정인/임베디드시스템공학과" userId="cdbda04e-3570-4c90-aa73-13a18662a310" providerId="ADAL" clId="{C1CB8555-3F01-4141-AF54-FDD9E89C4459}" dt="2024-09-22T11:09:57.134" v="2797" actId="478"/>
          <ac:grpSpMkLst>
            <pc:docMk/>
            <pc:sldMk cId="2143833754" sldId="291"/>
            <ac:grpSpMk id="221" creationId="{0F9C1884-6835-CBAB-D3C2-88010727DFD6}"/>
          </ac:grpSpMkLst>
        </pc:grpChg>
        <pc:grpChg chg="del">
          <ac:chgData name="서정인/임베디드시스템공학과" userId="cdbda04e-3570-4c90-aa73-13a18662a310" providerId="ADAL" clId="{C1CB8555-3F01-4141-AF54-FDD9E89C4459}" dt="2024-09-22T11:09:57.834" v="2798" actId="478"/>
          <ac:grpSpMkLst>
            <pc:docMk/>
            <pc:sldMk cId="2143833754" sldId="291"/>
            <ac:grpSpMk id="225" creationId="{781CE9AC-6F34-3FE9-016A-AD1E125A87F7}"/>
          </ac:grpSpMkLst>
        </pc:grpChg>
        <pc:picChg chg="add mod">
          <ac:chgData name="서정인/임베디드시스템공학과" userId="cdbda04e-3570-4c90-aa73-13a18662a310" providerId="ADAL" clId="{C1CB8555-3F01-4141-AF54-FDD9E89C4459}" dt="2024-09-22T11:11:04.954" v="2808" actId="1076"/>
          <ac:picMkLst>
            <pc:docMk/>
            <pc:sldMk cId="2143833754" sldId="291"/>
            <ac:picMk id="1026" creationId="{944DA1B9-5AF6-4E4E-F47B-C8D0A753E563}"/>
          </ac:picMkLst>
        </pc:picChg>
        <pc:picChg chg="add mod">
          <ac:chgData name="서정인/임베디드시스템공학과" userId="cdbda04e-3570-4c90-aa73-13a18662a310" providerId="ADAL" clId="{C1CB8555-3F01-4141-AF54-FDD9E89C4459}" dt="2024-09-22T11:12:10.821" v="2932" actId="1076"/>
          <ac:picMkLst>
            <pc:docMk/>
            <pc:sldMk cId="2143833754" sldId="291"/>
            <ac:picMk id="1028" creationId="{8D7611C4-916C-D852-6260-4EDE7EA7F2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1483218" y="2028616"/>
            <a:ext cx="9225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프리웨이트</a:t>
            </a:r>
            <a:r>
              <a:rPr lang="ko-KR" altLang="en-US" sz="54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운동 분석 시스템</a:t>
            </a:r>
            <a:endParaRPr lang="en-US" altLang="ko-KR" sz="540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491019" y="4957479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 </a:t>
            </a:r>
            <a:r>
              <a:rPr lang="ko-KR" altLang="en-US" sz="2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푸바오</a:t>
            </a:r>
            <a:endParaRPr lang="ko-KR" altLang="en-US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56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5118811" y="3465570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 err="1">
                <a:solidFill>
                  <a:schemeClr val="bg1"/>
                </a:solidFill>
              </a:rPr>
              <a:t>권오찬</a:t>
            </a:r>
            <a:endParaRPr lang="ko-KR" altLang="en-US" sz="4000" b="1" spc="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C3142-D027-522B-7DD5-EB738F8A583E}"/>
              </a:ext>
            </a:extLst>
          </p:cNvPr>
          <p:cNvSpPr txBox="1"/>
          <p:nvPr/>
        </p:nvSpPr>
        <p:spPr>
          <a:xfrm>
            <a:off x="802728" y="1531883"/>
            <a:ext cx="5665555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2"/>
            <a:endParaRPr lang="en-US" altLang="ko-KR" sz="2000"/>
          </a:p>
          <a:p>
            <a:pPr marL="685800" lvl="2" indent="-228600">
              <a:buFont typeface="Wingdings"/>
              <a:buChar char="§"/>
            </a:pPr>
            <a:r>
              <a:rPr lang="ko-KR" altLang="en-US" sz="2400"/>
              <a:t>부상</a:t>
            </a:r>
            <a:r>
              <a:rPr lang="en-US" altLang="ko-KR" sz="2400"/>
              <a:t> </a:t>
            </a:r>
            <a:r>
              <a:rPr lang="ko-KR" altLang="en-US" sz="2400"/>
              <a:t>위험을</a:t>
            </a:r>
            <a:r>
              <a:rPr lang="en-US" altLang="ko-KR" sz="2400"/>
              <a:t> </a:t>
            </a:r>
            <a:r>
              <a:rPr lang="ko-KR" altLang="en-US" sz="2400"/>
              <a:t>예측하는 </a:t>
            </a:r>
            <a:r>
              <a:rPr lang="en-US" altLang="ko-KR" sz="2400"/>
              <a:t>AI </a:t>
            </a:r>
            <a:r>
              <a:rPr lang="ko-KR" altLang="en-US" sz="2400"/>
              <a:t>모델 생성</a:t>
            </a:r>
            <a:endParaRPr lang="en-US" altLang="ko-KR" sz="2400"/>
          </a:p>
          <a:p>
            <a:pPr marL="685800" lvl="2" indent="-228600">
              <a:buFont typeface="Wingdings"/>
              <a:buChar char="§"/>
            </a:pPr>
            <a:endParaRPr lang="en-US" altLang="ko-KR" sz="2000"/>
          </a:p>
          <a:p>
            <a:pPr marL="685800" lvl="2" indent="-228600">
              <a:buFont typeface="Wingdings"/>
              <a:buChar char="§"/>
            </a:pPr>
            <a:endParaRPr lang="en-US" altLang="ko-KR" sz="2000"/>
          </a:p>
          <a:p>
            <a:pPr marL="685800" lvl="2" indent="-228600">
              <a:buFont typeface="Wingdings"/>
              <a:buChar char="§"/>
            </a:pPr>
            <a:r>
              <a:rPr lang="ko-KR" altLang="en-US" sz="2400"/>
              <a:t>사이드 </a:t>
            </a:r>
            <a:r>
              <a:rPr lang="ko-KR" altLang="en-US" sz="2400" err="1"/>
              <a:t>레터럴</a:t>
            </a:r>
            <a:r>
              <a:rPr lang="ko-KR" altLang="en-US" sz="2400"/>
              <a:t> </a:t>
            </a:r>
            <a:r>
              <a:rPr lang="ko-KR" altLang="en-US" sz="2400" err="1"/>
              <a:t>레이즈</a:t>
            </a:r>
            <a:endParaRPr lang="en-US" altLang="ko-KR" sz="2400"/>
          </a:p>
          <a:p>
            <a:pPr marL="1143000" lvl="3" indent="-228600">
              <a:buFont typeface="Wingdings"/>
              <a:buChar char="§"/>
            </a:pPr>
            <a:endParaRPr lang="en-US" altLang="ko-KR" sz="2000"/>
          </a:p>
          <a:p>
            <a:pPr marL="1143000" lvl="3" indent="-228600">
              <a:buFont typeface="Wingdings"/>
              <a:buChar char="§"/>
            </a:pPr>
            <a:r>
              <a:rPr lang="ko-KR" altLang="en-US" sz="2000"/>
              <a:t>측면 삼각근 운동</a:t>
            </a:r>
            <a:endParaRPr lang="en-US" altLang="ko-KR" sz="2000"/>
          </a:p>
          <a:p>
            <a:pPr marL="1143000" lvl="3" indent="-228600">
              <a:buFont typeface="Wingdings"/>
              <a:buChar char="§"/>
            </a:pPr>
            <a:endParaRPr lang="en-US" altLang="ko-KR" sz="2000"/>
          </a:p>
          <a:p>
            <a:pPr marL="1143000" lvl="3" indent="-228600">
              <a:buFont typeface="Wingdings"/>
              <a:buChar char="§"/>
            </a:pPr>
            <a:r>
              <a:rPr lang="ko-KR" altLang="en-US" sz="2000"/>
              <a:t>자극 부위가 작은 어깨 운동</a:t>
            </a:r>
            <a:endParaRPr lang="en-US" altLang="ko-KR" sz="2000"/>
          </a:p>
          <a:p>
            <a:pPr marL="1143000" lvl="3" indent="-228600">
              <a:buFont typeface="Wingdings"/>
              <a:buChar char="§"/>
            </a:pPr>
            <a:endParaRPr lang="en-US" altLang="ko-KR" sz="2000"/>
          </a:p>
          <a:p>
            <a:pPr marL="1143000" lvl="3" indent="-228600">
              <a:buFont typeface="Wingdings"/>
              <a:buChar char="§"/>
            </a:pPr>
            <a:r>
              <a:rPr lang="ko-KR" altLang="en-US" sz="2000"/>
              <a:t>분류 기준마다 부상 위험도를 표현</a:t>
            </a:r>
            <a:br>
              <a:rPr lang="en-US" altLang="ko-KR" sz="2000"/>
            </a:br>
            <a:r>
              <a:rPr lang="en-US" altLang="ko-KR" sz="2000"/>
              <a:t>(</a:t>
            </a:r>
            <a:r>
              <a:rPr lang="ko-KR" altLang="en-US" sz="2000" i="0">
                <a:effectLst/>
                <a:latin typeface="Pretendard"/>
              </a:rPr>
              <a:t>부상 위험 낮음</a:t>
            </a:r>
            <a:r>
              <a:rPr lang="en-US" altLang="ko-KR" sz="2000" i="0">
                <a:effectLst/>
                <a:latin typeface="Pretendard"/>
              </a:rPr>
              <a:t>, </a:t>
            </a:r>
            <a:r>
              <a:rPr lang="ko-KR" altLang="en-US" sz="2000" i="0">
                <a:effectLst/>
                <a:latin typeface="Pretendard"/>
              </a:rPr>
              <a:t>중간</a:t>
            </a:r>
            <a:r>
              <a:rPr lang="en-US" altLang="ko-KR" sz="2000" i="0">
                <a:effectLst/>
                <a:latin typeface="Pretendard"/>
              </a:rPr>
              <a:t>, </a:t>
            </a:r>
            <a:r>
              <a:rPr lang="ko-KR" altLang="en-US" sz="2000" i="0">
                <a:effectLst/>
                <a:latin typeface="Pretendard"/>
              </a:rPr>
              <a:t>높음</a:t>
            </a:r>
            <a:r>
              <a:rPr lang="en-US" altLang="ko-KR" sz="2000" i="0">
                <a:effectLst/>
                <a:latin typeface="Pretendard"/>
              </a:rPr>
              <a:t>)</a:t>
            </a:r>
            <a:endParaRPr lang="en-US" altLang="ko-KR" sz="2000"/>
          </a:p>
          <a:p>
            <a:pPr marL="1143000" lvl="3" indent="-228600">
              <a:buFont typeface="Wingdings"/>
              <a:buChar char="§"/>
            </a:pPr>
            <a:endParaRPr lang="en-US" altLang="ko-KR" sz="2000"/>
          </a:p>
        </p:txBody>
      </p:sp>
      <p:pic>
        <p:nvPicPr>
          <p:cNvPr id="3074" name="Picture 2" descr="사이드레터럴레이즈 - 측면삼각근을 키우는 필수 운동 ( 어깨넓어지는 운동, 어깨운동, 어깨 넓어지는 법, 어깨 깡패 ) : 네이버 블로그">
            <a:extLst>
              <a:ext uri="{FF2B5EF4-FFF2-40B4-BE49-F238E27FC236}">
                <a16:creationId xmlns:a16="http://schemas.microsoft.com/office/drawing/2014/main" id="{D3257A9A-0BC3-E034-E0F9-B6522666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827" y="1952458"/>
            <a:ext cx="2992033" cy="29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현대 바 차트 통계 게이지 이동 막대 그래프에 대한 스톡 벡터 아트 및 기타 이미지 - 막대 그래프, 차트, 인포그래픽 - iStock">
            <a:extLst>
              <a:ext uri="{FF2B5EF4-FFF2-40B4-BE49-F238E27FC236}">
                <a16:creationId xmlns:a16="http://schemas.microsoft.com/office/drawing/2014/main" id="{D7803BD3-3316-E2A3-168C-F00C0063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843" y="3769115"/>
            <a:ext cx="2489787" cy="151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CB97-5FD6-ABF5-2FAB-926989345559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부상예측</a:t>
            </a:r>
          </a:p>
        </p:txBody>
      </p:sp>
    </p:spTree>
    <p:extLst>
      <p:ext uri="{BB962C8B-B14F-4D97-AF65-F5344CB8AC3E}">
        <p14:creationId xmlns:p14="http://schemas.microsoft.com/office/powerpoint/2010/main" val="11247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분류기준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rgbClr val="DB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684776"/>
            <a:ext cx="42167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허리가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과도하게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구부러지거나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펴지지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않고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허리를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곧게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유지하는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것이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중요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374201"/>
            <a:ext cx="421671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동작이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너무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빠르거나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급격하면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관절에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무리를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줄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수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있음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동작을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빠르게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수행하기보다는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천천히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통제된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방식으로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수행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상승과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하강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동작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모두에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주의함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4EA8A-FF20-E0F5-467E-BE03EB41481B}"/>
              </a:ext>
            </a:extLst>
          </p:cNvPr>
          <p:cNvSpPr/>
          <p:nvPr/>
        </p:nvSpPr>
        <p:spPr>
          <a:xfrm>
            <a:off x="322259" y="141025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43488-4F5B-C047-0F14-96D3CA18CFE7}"/>
              </a:ext>
            </a:extLst>
          </p:cNvPr>
          <p:cNvSpPr/>
          <p:nvPr/>
        </p:nvSpPr>
        <p:spPr>
          <a:xfrm>
            <a:off x="330557" y="310420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302833-505D-B2EB-2879-ECBEF015C8E4}"/>
              </a:ext>
            </a:extLst>
          </p:cNvPr>
          <p:cNvSpPr/>
          <p:nvPr/>
        </p:nvSpPr>
        <p:spPr>
          <a:xfrm>
            <a:off x="338852" y="479815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67FC43-9A82-8C63-B60A-89B7F1A300E2}"/>
              </a:ext>
            </a:extLst>
          </p:cNvPr>
          <p:cNvSpPr/>
          <p:nvPr/>
        </p:nvSpPr>
        <p:spPr>
          <a:xfrm>
            <a:off x="322257" y="141025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3B169-9025-2B7A-2C03-CE0040458704}"/>
              </a:ext>
            </a:extLst>
          </p:cNvPr>
          <p:cNvSpPr/>
          <p:nvPr/>
        </p:nvSpPr>
        <p:spPr>
          <a:xfrm>
            <a:off x="322257" y="310420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399387-1C58-DB82-D164-148654E23F14}"/>
              </a:ext>
            </a:extLst>
          </p:cNvPr>
          <p:cNvSpPr/>
          <p:nvPr/>
        </p:nvSpPr>
        <p:spPr>
          <a:xfrm>
            <a:off x="322257" y="479815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C3D72-17F9-C2D8-9D07-675099F7F94B}"/>
              </a:ext>
            </a:extLst>
          </p:cNvPr>
          <p:cNvSpPr txBox="1"/>
          <p:nvPr/>
        </p:nvSpPr>
        <p:spPr>
          <a:xfrm>
            <a:off x="483761" y="1837546"/>
            <a:ext cx="689728" cy="6031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err="1"/>
              <a:t>손목위치</a:t>
            </a:r>
            <a:endParaRPr lang="en-US" altLang="ko-KR" sz="16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B710AA-677F-0D46-514E-6B2A62F6518E}"/>
              </a:ext>
            </a:extLst>
          </p:cNvPr>
          <p:cNvSpPr txBox="1"/>
          <p:nvPr/>
        </p:nvSpPr>
        <p:spPr>
          <a:xfrm>
            <a:off x="1484440" y="1693956"/>
            <a:ext cx="421671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팔을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올릴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때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손목이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팔꿈치보다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높게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올라가지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않도록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하는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것이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좋음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손목을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너무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꺾지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않고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중립이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되도록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유지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E062D-55B0-5967-703F-BF5FE97BBD3D}"/>
              </a:ext>
            </a:extLst>
          </p:cNvPr>
          <p:cNvSpPr txBox="1"/>
          <p:nvPr/>
        </p:nvSpPr>
        <p:spPr>
          <a:xfrm>
            <a:off x="1484440" y="3383381"/>
            <a:ext cx="42167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팔꿈치가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너무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높게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올라가면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어깨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관절에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무리가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갈 수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있음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팔꿈치는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어깨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높이보다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아래로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해야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함.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B4468-B9EF-3E19-1BE9-59E437CF4885}"/>
              </a:ext>
            </a:extLst>
          </p:cNvPr>
          <p:cNvSpPr txBox="1"/>
          <p:nvPr/>
        </p:nvSpPr>
        <p:spPr>
          <a:xfrm>
            <a:off x="1484439" y="5072806"/>
            <a:ext cx="42167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어깨가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과도하게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내회전되거나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외회전되면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부상의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위험이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증가하므로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어깨를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자연스럽게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유지하고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팔꿈치를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약간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굽히는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것이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좋음</a:t>
            </a:r>
            <a:r>
              <a:rPr lang="en-US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2FDB6-358E-993A-736D-B1CEE2AF0E24}"/>
              </a:ext>
            </a:extLst>
          </p:cNvPr>
          <p:cNvSpPr txBox="1"/>
          <p:nvPr/>
        </p:nvSpPr>
        <p:spPr>
          <a:xfrm>
            <a:off x="364410" y="3517618"/>
            <a:ext cx="94678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err="1"/>
              <a:t>팔꿈치</a:t>
            </a:r>
            <a:r>
              <a:rPr lang="en-US" altLang="ko-KR" sz="1600" b="1"/>
              <a:t> </a:t>
            </a:r>
            <a:r>
              <a:rPr lang="en-US" altLang="ko-KR" sz="1600" b="1" err="1"/>
              <a:t>높이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6CFAB-0D68-FF0D-9658-CD08C695763E}"/>
              </a:ext>
            </a:extLst>
          </p:cNvPr>
          <p:cNvSpPr txBox="1"/>
          <p:nvPr/>
        </p:nvSpPr>
        <p:spPr>
          <a:xfrm>
            <a:off x="410313" y="5188509"/>
            <a:ext cx="85498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err="1"/>
              <a:t>어깨</a:t>
            </a:r>
            <a:r>
              <a:rPr lang="en-US" altLang="ko-KR" sz="1600" b="1"/>
              <a:t> </a:t>
            </a:r>
            <a:r>
              <a:rPr lang="en-US" altLang="ko-KR" sz="1600" b="1" err="1"/>
              <a:t>회전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07006-9D17-8F40-5F44-F8F7EA8AE474}"/>
              </a:ext>
            </a:extLst>
          </p:cNvPr>
          <p:cNvSpPr txBox="1"/>
          <p:nvPr/>
        </p:nvSpPr>
        <p:spPr>
          <a:xfrm>
            <a:off x="6322698" y="1800822"/>
            <a:ext cx="85498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err="1"/>
              <a:t>척추</a:t>
            </a:r>
            <a:r>
              <a:rPr lang="en-US" altLang="ko-KR" sz="1600" b="1"/>
              <a:t> </a:t>
            </a:r>
            <a:r>
              <a:rPr lang="en-US" altLang="ko-KR" sz="1600" b="1" err="1"/>
              <a:t>정렬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BDB7B9-C716-0A5A-FC6D-49CF49E98E6E}"/>
              </a:ext>
            </a:extLst>
          </p:cNvPr>
          <p:cNvSpPr txBox="1"/>
          <p:nvPr/>
        </p:nvSpPr>
        <p:spPr>
          <a:xfrm>
            <a:off x="6322697" y="3499255"/>
            <a:ext cx="85498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err="1"/>
              <a:t>운동</a:t>
            </a:r>
            <a:r>
              <a:rPr lang="en-US" altLang="ko-KR" sz="1600" b="1"/>
              <a:t> </a:t>
            </a:r>
            <a:r>
              <a:rPr lang="en-US" altLang="ko-KR" sz="1600" b="1" err="1"/>
              <a:t>속도</a:t>
            </a:r>
          </a:p>
        </p:txBody>
      </p:sp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18494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피드백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725505" y="979615"/>
            <a:ext cx="11261817" cy="54110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0277221B-9258-1108-4CB2-F2A54B87031B}"/>
              </a:ext>
            </a:extLst>
          </p:cNvPr>
          <p:cNvSpPr/>
          <p:nvPr/>
        </p:nvSpPr>
        <p:spPr>
          <a:xfrm>
            <a:off x="1306668" y="5257433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E7FDD-6633-0309-363E-9B3A43D4394A}"/>
              </a:ext>
            </a:extLst>
          </p:cNvPr>
          <p:cNvGrpSpPr/>
          <p:nvPr/>
        </p:nvGrpSpPr>
        <p:grpSpPr>
          <a:xfrm>
            <a:off x="1306668" y="5257433"/>
            <a:ext cx="2049928" cy="396095"/>
            <a:chOff x="1061545" y="3608990"/>
            <a:chExt cx="3366997" cy="735724"/>
          </a:xfrm>
          <a:solidFill>
            <a:schemeClr val="accent3">
              <a:lumMod val="90000"/>
            </a:schemeClr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B21A66E3-3C07-F6D6-E2BD-12F7C4604A93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B74AFA-6E39-2207-7D21-5022BDC1DCD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3C87304F-418B-7945-C3B8-B833C3D75C26}"/>
              </a:ext>
            </a:extLst>
          </p:cNvPr>
          <p:cNvSpPr/>
          <p:nvPr/>
        </p:nvSpPr>
        <p:spPr>
          <a:xfrm>
            <a:off x="1306668" y="1975003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F9C1884-6835-CBAB-D3C2-88010727DFD6}"/>
              </a:ext>
            </a:extLst>
          </p:cNvPr>
          <p:cNvGrpSpPr/>
          <p:nvPr/>
        </p:nvGrpSpPr>
        <p:grpSpPr>
          <a:xfrm>
            <a:off x="1325029" y="1975003"/>
            <a:ext cx="4317694" cy="396095"/>
            <a:chOff x="1061545" y="3608990"/>
            <a:chExt cx="6081477" cy="735724"/>
          </a:xfrm>
          <a:solidFill>
            <a:schemeClr val="accent3"/>
          </a:solidFill>
        </p:grpSpPr>
        <p:sp>
          <p:nvSpPr>
            <p:cNvPr id="222" name="모서리가 둥근 직사각형 58">
              <a:extLst>
                <a:ext uri="{FF2B5EF4-FFF2-40B4-BE49-F238E27FC236}">
                  <a16:creationId xmlns:a16="http://schemas.microsoft.com/office/drawing/2014/main" id="{21160E53-B4C2-7989-0DCF-05683F9F7E09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04C4E5-49ED-D029-08EB-FD042D1221A4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4" name="모서리가 둥근 직사각형 46">
            <a:extLst>
              <a:ext uri="{FF2B5EF4-FFF2-40B4-BE49-F238E27FC236}">
                <a16:creationId xmlns:a16="http://schemas.microsoft.com/office/drawing/2014/main" id="{27D21BCB-FE3C-14E8-E257-ACCE4142269B}"/>
              </a:ext>
            </a:extLst>
          </p:cNvPr>
          <p:cNvSpPr/>
          <p:nvPr/>
        </p:nvSpPr>
        <p:spPr>
          <a:xfrm>
            <a:off x="1306668" y="368697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81CE9AC-6F34-3FE9-016A-AD1E125A87F7}"/>
              </a:ext>
            </a:extLst>
          </p:cNvPr>
          <p:cNvGrpSpPr/>
          <p:nvPr/>
        </p:nvGrpSpPr>
        <p:grpSpPr>
          <a:xfrm>
            <a:off x="1325029" y="3686976"/>
            <a:ext cx="2653450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26" name="모서리가 둥근 직사각형 56">
              <a:extLst>
                <a:ext uri="{FF2B5EF4-FFF2-40B4-BE49-F238E27FC236}">
                  <a16:creationId xmlns:a16="http://schemas.microsoft.com/office/drawing/2014/main" id="{44920DF6-DE6A-31E3-9C83-494F812342A4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D405546-B961-6D64-CE89-E74ED44D66C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A6736A66-A658-6AFA-DE8F-08CEC3602FA3}"/>
              </a:ext>
            </a:extLst>
          </p:cNvPr>
          <p:cNvSpPr txBox="1"/>
          <p:nvPr/>
        </p:nvSpPr>
        <p:spPr>
          <a:xfrm>
            <a:off x="3641475" y="3165066"/>
            <a:ext cx="67754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중간</a:t>
            </a:r>
          </a:p>
        </p:txBody>
      </p:sp>
      <p:sp>
        <p:nvSpPr>
          <p:cNvPr id="229" name="이등변 삼각형 228">
            <a:extLst>
              <a:ext uri="{FF2B5EF4-FFF2-40B4-BE49-F238E27FC236}">
                <a16:creationId xmlns:a16="http://schemas.microsoft.com/office/drawing/2014/main" id="{E752B1A0-BA72-FB11-BF35-1A391018BA23}"/>
              </a:ext>
            </a:extLst>
          </p:cNvPr>
          <p:cNvSpPr/>
          <p:nvPr/>
        </p:nvSpPr>
        <p:spPr>
          <a:xfrm flipV="1">
            <a:off x="3926788" y="347834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735AB8-D03F-48E2-E764-367AD7E96687}"/>
              </a:ext>
            </a:extLst>
          </p:cNvPr>
          <p:cNvSpPr txBox="1"/>
          <p:nvPr/>
        </p:nvSpPr>
        <p:spPr>
          <a:xfrm>
            <a:off x="5320837" y="1417008"/>
            <a:ext cx="663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높음</a:t>
            </a:r>
          </a:p>
        </p:txBody>
      </p:sp>
      <p:sp>
        <p:nvSpPr>
          <p:cNvPr id="231" name="이등변 삼각형 230">
            <a:extLst>
              <a:ext uri="{FF2B5EF4-FFF2-40B4-BE49-F238E27FC236}">
                <a16:creationId xmlns:a16="http://schemas.microsoft.com/office/drawing/2014/main" id="{09113842-DFA3-A0EA-0540-069CEA4A1916}"/>
              </a:ext>
            </a:extLst>
          </p:cNvPr>
          <p:cNvSpPr/>
          <p:nvPr/>
        </p:nvSpPr>
        <p:spPr>
          <a:xfrm flipV="1">
            <a:off x="5597462" y="173145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F14839-D109-B537-0C0F-CF96B4C543CD}"/>
              </a:ext>
            </a:extLst>
          </p:cNvPr>
          <p:cNvSpPr txBox="1"/>
          <p:nvPr/>
        </p:nvSpPr>
        <p:spPr>
          <a:xfrm>
            <a:off x="3048612" y="4718489"/>
            <a:ext cx="61239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낮음</a:t>
            </a:r>
          </a:p>
        </p:txBody>
      </p:sp>
      <p:sp>
        <p:nvSpPr>
          <p:cNvPr id="233" name="이등변 삼각형 232">
            <a:extLst>
              <a:ext uri="{FF2B5EF4-FFF2-40B4-BE49-F238E27FC236}">
                <a16:creationId xmlns:a16="http://schemas.microsoft.com/office/drawing/2014/main" id="{A9DF1F9D-E156-8EB5-2D4E-EDA3578EBDA3}"/>
              </a:ext>
            </a:extLst>
          </p:cNvPr>
          <p:cNvSpPr/>
          <p:nvPr/>
        </p:nvSpPr>
        <p:spPr>
          <a:xfrm flipV="1">
            <a:off x="3302154" y="501388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854740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854740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854740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DD597-6150-6659-2F1D-8D6EAB5A8EE4}"/>
              </a:ext>
            </a:extLst>
          </p:cNvPr>
          <p:cNvSpPr txBox="1"/>
          <p:nvPr/>
        </p:nvSpPr>
        <p:spPr>
          <a:xfrm>
            <a:off x="1007062" y="1828365"/>
            <a:ext cx="689728" cy="6031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err="1"/>
              <a:t>손목위치</a:t>
            </a:r>
            <a:endParaRPr lang="en-US" altLang="ko-KR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3FA35-B549-3900-6A34-88DFC80E20E5}"/>
              </a:ext>
            </a:extLst>
          </p:cNvPr>
          <p:cNvSpPr txBox="1"/>
          <p:nvPr/>
        </p:nvSpPr>
        <p:spPr>
          <a:xfrm>
            <a:off x="878530" y="3508437"/>
            <a:ext cx="94678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err="1"/>
              <a:t>팔꿈치</a:t>
            </a:r>
            <a:r>
              <a:rPr lang="en-US" altLang="ko-KR" sz="1600" b="1"/>
              <a:t> </a:t>
            </a:r>
            <a:r>
              <a:rPr lang="en-US" altLang="ko-KR" sz="1600" b="1" err="1"/>
              <a:t>높이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95AB6-3F7F-D828-2D40-BC5EFFE6A65A}"/>
              </a:ext>
            </a:extLst>
          </p:cNvPr>
          <p:cNvSpPr txBox="1"/>
          <p:nvPr/>
        </p:nvSpPr>
        <p:spPr>
          <a:xfrm>
            <a:off x="924434" y="5197690"/>
            <a:ext cx="85498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err="1"/>
              <a:t>어깨</a:t>
            </a:r>
            <a:r>
              <a:rPr lang="en-US" altLang="ko-KR" sz="1600" b="1"/>
              <a:t> </a:t>
            </a:r>
            <a:r>
              <a:rPr lang="en-US" altLang="ko-KR" sz="1600" b="1" err="1"/>
              <a:t>회전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A5670B-A10A-7333-C31F-7F1CBCBC895E}"/>
              </a:ext>
            </a:extLst>
          </p:cNvPr>
          <p:cNvSpPr txBox="1"/>
          <p:nvPr/>
        </p:nvSpPr>
        <p:spPr>
          <a:xfrm>
            <a:off x="6613313" y="5162691"/>
            <a:ext cx="489616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85800" lvl="2" indent="-228600">
              <a:buFont typeface="Wingdings"/>
              <a:buChar char="§"/>
            </a:pPr>
            <a:r>
              <a:rPr lang="ko-KR" altLang="en-US" sz="1800" i="0" dirty="0">
                <a:effectLst/>
                <a:latin typeface="Pretendard"/>
              </a:rPr>
              <a:t>각 클래스</a:t>
            </a:r>
            <a:r>
              <a:rPr lang="ko-KR" altLang="en-US" dirty="0">
                <a:latin typeface="Pretendard"/>
              </a:rPr>
              <a:t> </a:t>
            </a:r>
            <a:r>
              <a:rPr lang="en-US" altLang="ko-KR" sz="1800" i="0" dirty="0">
                <a:effectLst/>
                <a:latin typeface="Pretendard"/>
              </a:rPr>
              <a:t>(</a:t>
            </a:r>
            <a:r>
              <a:rPr lang="ko-KR" altLang="en-US" sz="1800" i="0" dirty="0">
                <a:effectLst/>
                <a:latin typeface="Pretendard"/>
              </a:rPr>
              <a:t>부상 위험 낮음</a:t>
            </a:r>
            <a:r>
              <a:rPr lang="en-US" altLang="ko-KR" sz="1800" i="0" dirty="0">
                <a:effectLst/>
                <a:latin typeface="Pretendard"/>
              </a:rPr>
              <a:t>, </a:t>
            </a:r>
            <a:r>
              <a:rPr lang="ko-KR" altLang="en-US" sz="1800" i="0" dirty="0">
                <a:effectLst/>
                <a:latin typeface="Pretendard"/>
              </a:rPr>
              <a:t>중간</a:t>
            </a:r>
            <a:r>
              <a:rPr lang="en-US" altLang="ko-KR" sz="1800" i="0" dirty="0">
                <a:effectLst/>
                <a:latin typeface="Pretendard"/>
              </a:rPr>
              <a:t>, </a:t>
            </a:r>
            <a:r>
              <a:rPr lang="ko-KR" altLang="en-US" sz="1800" i="0">
                <a:effectLst/>
                <a:latin typeface="Pretendard"/>
              </a:rPr>
              <a:t>높음</a:t>
            </a:r>
            <a:r>
              <a:rPr lang="en-US" altLang="ko-KR" sz="1800" i="0">
                <a:effectLst/>
                <a:latin typeface="Pretendard"/>
              </a:rPr>
              <a:t>)</a:t>
            </a:r>
            <a:r>
              <a:rPr lang="ko-KR" altLang="en-US">
                <a:latin typeface="Pretendard"/>
              </a:rPr>
              <a:t>의 예측</a:t>
            </a:r>
            <a:r>
              <a:rPr lang="ko-KR" altLang="en-US" sz="1800" i="0">
                <a:effectLst/>
                <a:latin typeface="Pretendard"/>
              </a:rPr>
              <a:t> 성능 확인</a:t>
            </a:r>
            <a:endParaRPr lang="en-US" altLang="ko-KR" sz="1800" i="0">
              <a:effectLst/>
              <a:latin typeface="Pretendar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497AF-A2A2-5D6A-533D-5C0EDF603838}"/>
              </a:ext>
            </a:extLst>
          </p:cNvPr>
          <p:cNvSpPr txBox="1"/>
          <p:nvPr/>
        </p:nvSpPr>
        <p:spPr>
          <a:xfrm>
            <a:off x="804420" y="1086353"/>
            <a:ext cx="24553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/>
              <a:t>피드백 예시</a:t>
            </a:r>
          </a:p>
        </p:txBody>
      </p:sp>
      <p:sp>
        <p:nvSpPr>
          <p:cNvPr id="22" name="모서리가 둥근 직사각형 44">
            <a:extLst>
              <a:ext uri="{FF2B5EF4-FFF2-40B4-BE49-F238E27FC236}">
                <a16:creationId xmlns:a16="http://schemas.microsoft.com/office/drawing/2014/main" id="{CADB267E-5EA1-1D75-D141-7C4408E23BF2}"/>
              </a:ext>
            </a:extLst>
          </p:cNvPr>
          <p:cNvSpPr/>
          <p:nvPr/>
        </p:nvSpPr>
        <p:spPr>
          <a:xfrm>
            <a:off x="7062981" y="1938279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46">
            <a:extLst>
              <a:ext uri="{FF2B5EF4-FFF2-40B4-BE49-F238E27FC236}">
                <a16:creationId xmlns:a16="http://schemas.microsoft.com/office/drawing/2014/main" id="{1806973A-E553-911A-4698-950CDE588E48}"/>
              </a:ext>
            </a:extLst>
          </p:cNvPr>
          <p:cNvSpPr/>
          <p:nvPr/>
        </p:nvSpPr>
        <p:spPr>
          <a:xfrm>
            <a:off x="7062981" y="3650252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F2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C9AA0F-C413-73FB-80E4-D486A2646F13}"/>
              </a:ext>
            </a:extLst>
          </p:cNvPr>
          <p:cNvGrpSpPr/>
          <p:nvPr/>
        </p:nvGrpSpPr>
        <p:grpSpPr>
          <a:xfrm>
            <a:off x="7081342" y="3650252"/>
            <a:ext cx="2653450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25" name="모서리가 둥근 직사각형 56">
              <a:extLst>
                <a:ext uri="{FF2B5EF4-FFF2-40B4-BE49-F238E27FC236}">
                  <a16:creationId xmlns:a16="http://schemas.microsoft.com/office/drawing/2014/main" id="{5E02D8CD-FBC7-20B9-E026-0F15676059C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7B76D8B-ECB0-A95E-899C-912BF1958A37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557E8B-79EC-AB1C-7C97-E79EC91CB1A4}"/>
              </a:ext>
            </a:extLst>
          </p:cNvPr>
          <p:cNvSpPr txBox="1"/>
          <p:nvPr/>
        </p:nvSpPr>
        <p:spPr>
          <a:xfrm>
            <a:off x="9397788" y="3128342"/>
            <a:ext cx="67754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중간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3941A38-00B0-36CC-6DD8-95268EE62900}"/>
              </a:ext>
            </a:extLst>
          </p:cNvPr>
          <p:cNvSpPr/>
          <p:nvPr/>
        </p:nvSpPr>
        <p:spPr>
          <a:xfrm flipV="1">
            <a:off x="9683101" y="3441620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7828C-8A3E-A0CB-2CC9-D43F3EB96C92}"/>
              </a:ext>
            </a:extLst>
          </p:cNvPr>
          <p:cNvSpPr txBox="1"/>
          <p:nvPr/>
        </p:nvSpPr>
        <p:spPr>
          <a:xfrm>
            <a:off x="11077150" y="1380284"/>
            <a:ext cx="663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높음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3F884FE7-EBB3-0E45-AFB7-A5380E091B83}"/>
              </a:ext>
            </a:extLst>
          </p:cNvPr>
          <p:cNvSpPr/>
          <p:nvPr/>
        </p:nvSpPr>
        <p:spPr>
          <a:xfrm flipV="1">
            <a:off x="11353775" y="1694733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0F73F5-52B9-E043-8D85-ABDE7974A360}"/>
              </a:ext>
            </a:extLst>
          </p:cNvPr>
          <p:cNvSpPr/>
          <p:nvPr/>
        </p:nvSpPr>
        <p:spPr>
          <a:xfrm>
            <a:off x="6611053" y="1364351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BC9A14-7111-8D48-8447-463029262FE6}"/>
              </a:ext>
            </a:extLst>
          </p:cNvPr>
          <p:cNvSpPr/>
          <p:nvPr/>
        </p:nvSpPr>
        <p:spPr>
          <a:xfrm>
            <a:off x="6611053" y="3058301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BE0318-40A5-DFB5-BE78-C727A2CEB673}"/>
              </a:ext>
            </a:extLst>
          </p:cNvPr>
          <p:cNvSpPr txBox="1"/>
          <p:nvPr/>
        </p:nvSpPr>
        <p:spPr>
          <a:xfrm>
            <a:off x="6763375" y="1791641"/>
            <a:ext cx="6897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 err="1"/>
              <a:t>척추정렬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1684A-80E1-032A-A013-08A842121F65}"/>
              </a:ext>
            </a:extLst>
          </p:cNvPr>
          <p:cNvSpPr txBox="1"/>
          <p:nvPr/>
        </p:nvSpPr>
        <p:spPr>
          <a:xfrm>
            <a:off x="6754194" y="3508436"/>
            <a:ext cx="70808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 err="1"/>
              <a:t>운동속도</a:t>
            </a:r>
          </a:p>
        </p:txBody>
      </p:sp>
    </p:spTree>
    <p:extLst>
      <p:ext uri="{BB962C8B-B14F-4D97-AF65-F5344CB8AC3E}">
        <p14:creationId xmlns:p14="http://schemas.microsoft.com/office/powerpoint/2010/main" val="105698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422279" y="2644170"/>
            <a:ext cx="5455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Thank You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5877811" y="3513909"/>
            <a:ext cx="6052933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70766" y="1739590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71171" y="1770368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600" dirty="0">
                <a:solidFill>
                  <a:schemeClr val="bg1"/>
                </a:solidFill>
              </a:rPr>
              <a:t>9/19</a:t>
            </a:r>
            <a:r>
              <a:rPr lang="ko-KR" altLang="en-US" sz="2400" spc="600" dirty="0">
                <a:solidFill>
                  <a:schemeClr val="bg1"/>
                </a:solidFill>
              </a:rPr>
              <a:t> 피드백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45118" y="288444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71171" y="291522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서정인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4140309" y="4029308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5371171" y="406008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 err="1">
                <a:solidFill>
                  <a:schemeClr val="bg1"/>
                </a:solidFill>
              </a:rPr>
              <a:t>권오찬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7103" y="5174167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1171" y="5204945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 err="1">
                <a:solidFill>
                  <a:schemeClr val="bg1"/>
                </a:solidFill>
              </a:rPr>
              <a:t>류제현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379827" y="3465570"/>
            <a:ext cx="3432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600" dirty="0">
                <a:solidFill>
                  <a:schemeClr val="bg1"/>
                </a:solidFill>
              </a:rPr>
              <a:t>9/19 </a:t>
            </a:r>
            <a:r>
              <a:rPr lang="ko-KR" altLang="en-US" sz="4000" spc="600" dirty="0">
                <a:solidFill>
                  <a:schemeClr val="bg1"/>
                </a:solidFill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18494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피드백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1811913" y="1361333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1505324" y="1048215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1655421" y="1159328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4961413" y="1361333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4654824" y="1048215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4786487" y="1159328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5EA7F-E184-866E-CE53-1CC2E787E0B7}"/>
              </a:ext>
            </a:extLst>
          </p:cNvPr>
          <p:cNvSpPr/>
          <p:nvPr/>
        </p:nvSpPr>
        <p:spPr>
          <a:xfrm>
            <a:off x="8110913" y="1361333"/>
            <a:ext cx="2269174" cy="461010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7804323" y="1048215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7932781" y="1159328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982934" y="2292330"/>
            <a:ext cx="17915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서정인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계획이 구체적이지 못하고 한 학기 내에 개인이 진행하기 어려워 보임</a:t>
            </a:r>
            <a:r>
              <a:rPr lang="en-US" altLang="ko-KR" sz="14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운동 한가지를 정하여 구체적으로 계획을 작성한 뒤 다음주 수요일에 발표할 것</a:t>
            </a:r>
            <a:r>
              <a:rPr lang="en-US" altLang="ko-KR" sz="1400" dirty="0"/>
              <a:t>.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5196289" y="2292330"/>
            <a:ext cx="17915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권오찬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부상 방지와 운동 계획을 제공하는 두 가지 기능을 한 학기 내에 혼자 다 만들 수 있을 것 </a:t>
            </a:r>
            <a:r>
              <a:rPr lang="ko-KR" altLang="en-US" sz="1400" dirty="0" err="1"/>
              <a:t>같은지</a:t>
            </a:r>
            <a:r>
              <a:rPr lang="en-US" altLang="ko-KR" sz="1400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두 기능 중 한가지를 선택한 후 구체적인 시나리오를 작성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8417502" y="2292330"/>
            <a:ext cx="17915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류제현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정확히 어떤 데이터베이스를 어느 수준까지 구현한다는 것인지</a:t>
            </a:r>
            <a:r>
              <a:rPr lang="en-US" altLang="ko-KR" sz="1400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구체적인 계획은 없다고 </a:t>
            </a:r>
            <a:r>
              <a:rPr lang="ko-KR" altLang="en-US" sz="1400" dirty="0" err="1"/>
              <a:t>느껴짐</a:t>
            </a:r>
            <a:r>
              <a:rPr lang="en-US" altLang="ko-KR" sz="1400" dirty="0"/>
              <a:t>. </a:t>
            </a:r>
            <a:r>
              <a:rPr lang="ko-KR" altLang="en-US" sz="1400" dirty="0"/>
              <a:t>앞의 </a:t>
            </a:r>
            <a:r>
              <a:rPr lang="ko-KR" altLang="en-US" sz="1400" dirty="0" err="1"/>
              <a:t>두명과</a:t>
            </a:r>
            <a:r>
              <a:rPr lang="ko-KR" altLang="en-US" sz="1400" dirty="0"/>
              <a:t> 마찬가지로</a:t>
            </a:r>
            <a:r>
              <a:rPr lang="en-US" altLang="ko-KR" sz="1400" dirty="0"/>
              <a:t>, </a:t>
            </a:r>
            <a:r>
              <a:rPr lang="ko-KR" altLang="en-US" sz="1400" dirty="0"/>
              <a:t>구체적인 계획 수립 이후 다시 발표할 것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2506241" y="3465570"/>
            <a:ext cx="7179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서정인 </a:t>
            </a:r>
            <a:r>
              <a:rPr lang="en-US" altLang="ko-KR" sz="4000" spc="600" dirty="0">
                <a:solidFill>
                  <a:schemeClr val="bg1"/>
                </a:solidFill>
              </a:rPr>
              <a:t>– </a:t>
            </a:r>
            <a:r>
              <a:rPr lang="ko-KR" altLang="en-US" sz="4000" spc="600" dirty="0" err="1">
                <a:solidFill>
                  <a:schemeClr val="bg1"/>
                </a:solidFill>
              </a:rPr>
              <a:t>스쿼트</a:t>
            </a:r>
            <a:r>
              <a:rPr lang="ko-KR" altLang="en-US" sz="4000" spc="600" dirty="0">
                <a:solidFill>
                  <a:schemeClr val="bg1"/>
                </a:solidFill>
              </a:rPr>
              <a:t> </a:t>
            </a:r>
            <a:r>
              <a:rPr lang="en-US" altLang="ko-KR" sz="4000" spc="600" dirty="0">
                <a:solidFill>
                  <a:schemeClr val="bg1"/>
                </a:solidFill>
              </a:rPr>
              <a:t>vs </a:t>
            </a:r>
            <a:r>
              <a:rPr lang="ko-KR" altLang="en-US" sz="4000" spc="600" dirty="0">
                <a:solidFill>
                  <a:schemeClr val="bg1"/>
                </a:solidFill>
              </a:rPr>
              <a:t>프레스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스쿼트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1425166" y="1413255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가장 대표적인 </a:t>
            </a:r>
            <a:r>
              <a:rPr lang="ko-KR" altLang="en-US" sz="2000" dirty="0" err="1">
                <a:solidFill>
                  <a:schemeClr val="bg1"/>
                </a:solidFill>
              </a:rPr>
              <a:t>프리웨이트</a:t>
            </a:r>
            <a:r>
              <a:rPr lang="ko-KR" altLang="en-US" sz="2000" dirty="0">
                <a:solidFill>
                  <a:schemeClr val="bg1"/>
                </a:solidFill>
              </a:rPr>
              <a:t> 운동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637031" y="4055676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부상 위험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453633" y="1413255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운동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325392" y="405567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구현 난이도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웨이트 트레이닝 뿐만 아니라 재활 운동에도 널리 이용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하체 운동이지만 전신 운동에 가까운 효과를 볼 수 있는 매우 유용한 운동인 동시에 부상 위험이 매우 높은 운동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전문가들 사이에서도 올바른 자세에 대한 논쟁이 끊이지 않는 난이도 높은 운동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올바른 자세로 수행하지 못할 경우 허리</a:t>
            </a:r>
            <a:r>
              <a:rPr lang="en-US" altLang="ko-KR" sz="1400" dirty="0"/>
              <a:t>, </a:t>
            </a:r>
            <a:r>
              <a:rPr lang="ko-KR" altLang="en-US" sz="1400" dirty="0"/>
              <a:t>무릎</a:t>
            </a:r>
            <a:r>
              <a:rPr lang="en-US" altLang="ko-KR" sz="1400" dirty="0"/>
              <a:t>, </a:t>
            </a:r>
            <a:r>
              <a:rPr lang="ko-KR" altLang="en-US" sz="1400" dirty="0"/>
              <a:t>어깨</a:t>
            </a:r>
            <a:r>
              <a:rPr lang="en-US" altLang="ko-KR" sz="1400" dirty="0"/>
              <a:t>, </a:t>
            </a:r>
            <a:r>
              <a:rPr lang="ko-KR" altLang="en-US" sz="1400" dirty="0"/>
              <a:t>손목 등에 회복이 힘든 심각한 부상을 입을 가능성이 높음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하체 근육 대부분을 단련할 수 있기 때문에 남녀 모두에게 좋은 운동이며 남성 호르몬 분비를 증가시키기 때문에 남자에게 특히 좋음</a:t>
            </a:r>
            <a:r>
              <a:rPr lang="en-US" altLang="ko-KR" sz="1200" dirty="0"/>
              <a:t>.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ko-KR" altLang="en-US" sz="1200" dirty="0"/>
              <a:t>하체 운동 중 가장 많은 에너지를 소비하기 때문에 체지방 감소에도 탁월한 효과</a:t>
            </a:r>
            <a:endParaRPr lang="en-US" altLang="ko-KR" sz="1200" dirty="0"/>
          </a:p>
          <a:p>
            <a:pPr algn="just"/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앉았다 일어나는 간단한 동작에 무릎</a:t>
            </a:r>
            <a:r>
              <a:rPr lang="en-US" altLang="ko-KR" sz="1400" dirty="0"/>
              <a:t>,</a:t>
            </a:r>
            <a:r>
              <a:rPr lang="ko-KR" altLang="en-US" sz="1400" dirty="0"/>
              <a:t>허리</a:t>
            </a:r>
            <a:r>
              <a:rPr lang="en-US" altLang="ko-KR" sz="1400" dirty="0"/>
              <a:t>, </a:t>
            </a:r>
            <a:r>
              <a:rPr lang="ko-KR" altLang="en-US" sz="1400" dirty="0"/>
              <a:t>발끝</a:t>
            </a:r>
            <a:r>
              <a:rPr lang="en-US" altLang="ko-KR" sz="1400" dirty="0"/>
              <a:t>, </a:t>
            </a:r>
            <a:r>
              <a:rPr lang="ko-KR" altLang="en-US" sz="1400" dirty="0"/>
              <a:t>바 위치 등의 자세를 복합적으로 </a:t>
            </a:r>
            <a:r>
              <a:rPr lang="ko-KR" altLang="en-US" sz="1400" dirty="0" err="1"/>
              <a:t>신경써야</a:t>
            </a:r>
            <a:r>
              <a:rPr lang="ko-KR" altLang="en-US" sz="1400" dirty="0"/>
              <a:t> 함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동작의 높이 차가 크고 입체적인 동작으로 구성될 뿐 아니라 정확한 자세에 대한 정의가 어려움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704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프레스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1F0C57-A8DB-15CB-B185-9306F9CD0BC8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BAA48-2623-4474-B5C6-2FAB1F8A6EEE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377349" y="1413255"/>
            <a:ext cx="1787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</a:t>
            </a:r>
            <a:r>
              <a:rPr lang="ko-KR" altLang="en-US" sz="2000" dirty="0">
                <a:solidFill>
                  <a:schemeClr val="bg1"/>
                </a:solidFill>
              </a:rPr>
              <a:t>대</a:t>
            </a:r>
            <a:r>
              <a:rPr lang="en-US" altLang="ko-KR" sz="2000" dirty="0">
                <a:solidFill>
                  <a:schemeClr val="bg1"/>
                </a:solidFill>
              </a:rPr>
              <a:t>? 4</a:t>
            </a:r>
            <a:r>
              <a:rPr lang="ko-KR" altLang="en-US" sz="2000" dirty="0">
                <a:solidFill>
                  <a:schemeClr val="bg1"/>
                </a:solidFill>
              </a:rPr>
              <a:t>대 운동</a:t>
            </a:r>
            <a:r>
              <a:rPr lang="en-US" altLang="ko-KR" sz="2000" dirty="0">
                <a:solidFill>
                  <a:schemeClr val="bg1"/>
                </a:solidFill>
              </a:rPr>
              <a:t>!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2637031" y="4055676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부상 위험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453633" y="1413255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운동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78E72-007A-19E6-ACDC-76272838D4F3}"/>
              </a:ext>
            </a:extLst>
          </p:cNvPr>
          <p:cNvSpPr txBox="1"/>
          <p:nvPr/>
        </p:nvSpPr>
        <p:spPr>
          <a:xfrm>
            <a:off x="8325392" y="405567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구현 난이도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/>
              <a:t>대흉근</a:t>
            </a:r>
            <a:r>
              <a:rPr lang="en-US" altLang="ko-KR" sz="1400" dirty="0"/>
              <a:t>(</a:t>
            </a:r>
            <a:r>
              <a:rPr lang="ko-KR" altLang="en-US" sz="1400" dirty="0"/>
              <a:t>벤치 프레스</a:t>
            </a:r>
            <a:r>
              <a:rPr lang="en-US" altLang="ko-KR" sz="1400" dirty="0"/>
              <a:t>), </a:t>
            </a:r>
            <a:r>
              <a:rPr lang="ko-KR" altLang="en-US" sz="1400" dirty="0"/>
              <a:t>하체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스쿼트</a:t>
            </a:r>
            <a:r>
              <a:rPr lang="en-US" altLang="ko-KR" sz="1400" dirty="0"/>
              <a:t>), </a:t>
            </a:r>
            <a:r>
              <a:rPr lang="ko-KR" altLang="en-US" sz="1400" dirty="0"/>
              <a:t>후면 사슬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데드리프트</a:t>
            </a:r>
            <a:r>
              <a:rPr lang="en-US" altLang="ko-KR" sz="1400" dirty="0"/>
              <a:t>)</a:t>
            </a:r>
            <a:r>
              <a:rPr lang="ko-KR" altLang="en-US" sz="1400" dirty="0"/>
              <a:t>에 비견되는 최고의 어깨</a:t>
            </a:r>
            <a:r>
              <a:rPr lang="en-US" altLang="ko-KR" sz="1400" dirty="0"/>
              <a:t>(</a:t>
            </a:r>
            <a:r>
              <a:rPr lang="ko-KR" altLang="en-US" sz="1400" dirty="0"/>
              <a:t>삼각근</a:t>
            </a:r>
            <a:r>
              <a:rPr lang="en-US" altLang="ko-KR" sz="1400" dirty="0"/>
              <a:t>)</a:t>
            </a:r>
            <a:r>
              <a:rPr lang="ko-KR" altLang="en-US" sz="1400" dirty="0"/>
              <a:t> 운동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서서 진행하는 자세로 코어와 </a:t>
            </a:r>
            <a:r>
              <a:rPr lang="ko-KR" altLang="en-US" sz="1400" dirty="0" err="1"/>
              <a:t>협응성까지</a:t>
            </a:r>
            <a:r>
              <a:rPr lang="ko-KR" altLang="en-US" sz="1400" dirty="0"/>
              <a:t> 기를 수 있는 전신 운동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959777" y="4750456"/>
            <a:ext cx="462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비교적 간단하고 직관적인 자세로 수행하는 운동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중량을 올리기가 매우 어려우며 중량을 올릴수록 부상 위험이 급격하게 올라간다</a:t>
            </a:r>
            <a:r>
              <a:rPr lang="en-US" altLang="ko-KR" sz="14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전면 삼각근을 중심으로 상부 승모근과 삼두근 발달에 탁월한 효과를 얻을 수 있다</a:t>
            </a:r>
            <a:r>
              <a:rPr lang="en-US" altLang="ko-KR" sz="1200" dirty="0"/>
              <a:t>.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ko-KR" altLang="en-US" sz="1200" dirty="0"/>
              <a:t>서서 진행하면 코어와 </a:t>
            </a:r>
            <a:r>
              <a:rPr lang="ko-KR" altLang="en-US" sz="1200" dirty="0" err="1"/>
              <a:t>협응성을</a:t>
            </a:r>
            <a:r>
              <a:rPr lang="ko-KR" altLang="en-US" sz="1200" dirty="0"/>
              <a:t> 기를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앉아서 진행하거나 </a:t>
            </a:r>
            <a:r>
              <a:rPr lang="ko-KR" altLang="en-US" sz="1200" dirty="0" err="1"/>
              <a:t>덤벨</a:t>
            </a:r>
            <a:r>
              <a:rPr lang="ko-KR" altLang="en-US" sz="1200" dirty="0"/>
              <a:t> 등을 사용하여 삼각근 또는 어깨에 집중적으로 부하를 가할 수도 있다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1E5E01E-746F-E5DE-CE41-0FF614C190EC}"/>
              </a:ext>
            </a:extLst>
          </p:cNvPr>
          <p:cNvSpPr txBox="1"/>
          <p:nvPr/>
        </p:nvSpPr>
        <p:spPr>
          <a:xfrm>
            <a:off x="6692900" y="4750456"/>
            <a:ext cx="462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동작의 구분이 </a:t>
            </a:r>
            <a:r>
              <a:rPr lang="ko-KR" altLang="en-US" sz="1400" dirty="0" err="1"/>
              <a:t>스쿼트보다는</a:t>
            </a:r>
            <a:r>
              <a:rPr lang="ko-KR" altLang="en-US" sz="1400" dirty="0"/>
              <a:t> 비교적 간단하고 수행 중 신체의 움직임이 크지 않음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정면 각도에서 팔꿈치</a:t>
            </a:r>
            <a:r>
              <a:rPr lang="en-US" altLang="ko-KR" sz="1400" dirty="0"/>
              <a:t>, </a:t>
            </a:r>
            <a:r>
              <a:rPr lang="ko-KR" altLang="en-US" sz="1400" dirty="0"/>
              <a:t>손목</a:t>
            </a:r>
            <a:r>
              <a:rPr lang="en-US" altLang="ko-KR" sz="1400" dirty="0"/>
              <a:t>, </a:t>
            </a:r>
            <a:r>
              <a:rPr lang="ko-KR" altLang="en-US" sz="1400" dirty="0"/>
              <a:t>무릎</a:t>
            </a:r>
            <a:r>
              <a:rPr lang="en-US" altLang="ko-KR" sz="1400" dirty="0"/>
              <a:t>, </a:t>
            </a:r>
            <a:r>
              <a:rPr lang="ko-KR" altLang="en-US" sz="1400" dirty="0"/>
              <a:t>발 등 전체 자세를 거의 완전히 확인 가능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14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프레스의 올바른 자세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3882" y="1848086"/>
            <a:ext cx="421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본인이 가장 안정적으로 무게를 지탱할 수 있는 각도와 넓이로  서되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무릎이 지나치게 펴지는 것을 경계해야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3882" y="3388147"/>
            <a:ext cx="4216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어깨 넓이만큼 그립을 잡아 정면에서 봤을 때 바를 받치고 있는 양쪽 </a:t>
            </a:r>
            <a:r>
              <a:rPr lang="ko-KR" altLang="en-US" sz="1200" dirty="0" err="1"/>
              <a:t>전완이</a:t>
            </a:r>
            <a:r>
              <a:rPr lang="ko-KR" altLang="en-US" sz="1200" dirty="0"/>
              <a:t> 서로 평행</a:t>
            </a:r>
            <a:r>
              <a:rPr lang="en-US" altLang="ko-KR" sz="1200" dirty="0"/>
              <a:t>, </a:t>
            </a:r>
            <a:r>
              <a:rPr lang="ko-KR" altLang="en-US" sz="1200" dirty="0"/>
              <a:t>땅에서는 수직을 이루는 것이 정석이다</a:t>
            </a:r>
            <a:r>
              <a:rPr lang="en-US" altLang="ko-KR" sz="1200" dirty="0"/>
              <a:t>. </a:t>
            </a:r>
            <a:r>
              <a:rPr lang="ko-KR" altLang="en-US" sz="1200" dirty="0"/>
              <a:t>다만 개인의 근육의 크기</a:t>
            </a:r>
            <a:r>
              <a:rPr lang="en-US" altLang="ko-KR" sz="1200" dirty="0"/>
              <a:t>, </a:t>
            </a:r>
            <a:r>
              <a:rPr lang="ko-KR" altLang="en-US" sz="1200" dirty="0"/>
              <a:t>관절의 유연성 등의 이유로 편차가 존재할 수 있다</a:t>
            </a:r>
            <a:r>
              <a:rPr lang="en-US" altLang="ko-KR" sz="1200" dirty="0"/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3882" y="5174430"/>
            <a:ext cx="421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견갑골과 복근에 힘을 주며 가슴을 내밀고 팔을 위로 뻗어 동작을 수행</a:t>
            </a:r>
            <a:r>
              <a:rPr lang="en-US" altLang="ko-KR" sz="1200" dirty="0"/>
              <a:t>, </a:t>
            </a:r>
            <a:r>
              <a:rPr lang="ko-KR" altLang="en-US" sz="1200" dirty="0"/>
              <a:t>최소한의 반동으로 들어올린 뒤 급하게 내리지 않도록 주의한다</a:t>
            </a:r>
            <a:r>
              <a:rPr lang="en-US" altLang="ko-KR" sz="1200" dirty="0"/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흰색 배경에 격리된 스탠딩 바벨 숄더 프레스 운동 플랫 벡터 일러스트레이션을 수행하는 남자 - 190098992">
            <a:extLst>
              <a:ext uri="{FF2B5EF4-FFF2-40B4-BE49-F238E27FC236}">
                <a16:creationId xmlns:a16="http://schemas.microsoft.com/office/drawing/2014/main" id="{8D7611C4-916C-D852-6260-4EDE7EA7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9" y="1660521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6BB86-4909-6310-7984-BC3BC7F4C538}"/>
              </a:ext>
            </a:extLst>
          </p:cNvPr>
          <p:cNvSpPr txBox="1"/>
          <p:nvPr/>
        </p:nvSpPr>
        <p:spPr>
          <a:xfrm>
            <a:off x="6474498" y="1925030"/>
            <a:ext cx="65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A3750-7A41-4D5A-68C3-A8D388D4DF52}"/>
              </a:ext>
            </a:extLst>
          </p:cNvPr>
          <p:cNvSpPr txBox="1"/>
          <p:nvPr/>
        </p:nvSpPr>
        <p:spPr>
          <a:xfrm>
            <a:off x="6474498" y="3618980"/>
            <a:ext cx="65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74572-B315-5DB0-EA3A-E6AA2C3027B3}"/>
              </a:ext>
            </a:extLst>
          </p:cNvPr>
          <p:cNvSpPr txBox="1"/>
          <p:nvPr/>
        </p:nvSpPr>
        <p:spPr>
          <a:xfrm>
            <a:off x="6451184" y="5312930"/>
            <a:ext cx="65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21438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파트 동작 방식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648679" y="1853580"/>
            <a:ext cx="2884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운동 수행 시 무게중심의 이동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양 발의 무게 분산을 측정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7506255" y="1822801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측정된 데이터를 학습한 데이터와 </a:t>
            </a:r>
            <a:endParaRPr lang="en-US" altLang="ko-KR" dirty="0"/>
          </a:p>
          <a:p>
            <a:pPr algn="ctr"/>
            <a:r>
              <a:rPr lang="ko-KR" altLang="en-US" dirty="0"/>
              <a:t>비교하는 </a:t>
            </a:r>
            <a:r>
              <a:rPr lang="en-US" altLang="ko-KR" dirty="0"/>
              <a:t>AI </a:t>
            </a:r>
            <a:r>
              <a:rPr lang="ko-KR" altLang="en-US" dirty="0"/>
              <a:t>모델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137010" y="5258030"/>
            <a:ext cx="3089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손목과 팔꿈치</a:t>
            </a:r>
            <a:r>
              <a:rPr lang="en-US" altLang="ko-KR" sz="1600" dirty="0"/>
              <a:t>, </a:t>
            </a:r>
            <a:r>
              <a:rPr lang="ko-KR" altLang="en-US" sz="1600" dirty="0"/>
              <a:t>무릎의 각도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627301" y="3517464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압력 측정 장비 위에서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779292" y="351746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카메라로 전체 동작 촬영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50351" y="3517464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올바른 자세와 비교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F761729AC6014BA7950E3B7C7BAFD9" ma:contentTypeVersion="4" ma:contentTypeDescription="새 문서를 만듭니다." ma:contentTypeScope="" ma:versionID="06731fe1e0f41e8340d7a2a940443305">
  <xsd:schema xmlns:xsd="http://www.w3.org/2001/XMLSchema" xmlns:xs="http://www.w3.org/2001/XMLSchema" xmlns:p="http://schemas.microsoft.com/office/2006/metadata/properties" xmlns:ns2="178a251e-d20a-4538-8451-09abd48500b6" targetNamespace="http://schemas.microsoft.com/office/2006/metadata/properties" ma:root="true" ma:fieldsID="d36c62214b3c2c9abba25c30e63fedcc" ns2:_="">
    <xsd:import namespace="178a251e-d20a-4538-8451-09abd48500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a251e-d20a-4538-8451-09abd48500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62E844-6DD5-4D8C-975C-CE8C9EF7C5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8a251e-d20a-4538-8451-09abd48500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FEEFAE-A5FF-4439-A45F-10656B249E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702</Words>
  <Application>Microsoft Office PowerPoint</Application>
  <PresentationFormat>와이드스크린</PresentationFormat>
  <Paragraphs>131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서정인/임베디드시스템공학과</cp:lastModifiedBy>
  <cp:revision>33</cp:revision>
  <dcterms:created xsi:type="dcterms:W3CDTF">2022-12-09T01:31:23Z</dcterms:created>
  <dcterms:modified xsi:type="dcterms:W3CDTF">2024-09-24T10:16:45Z</dcterms:modified>
</cp:coreProperties>
</file>